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6"/>
  </p:sldMasterIdLst>
  <p:notesMasterIdLst>
    <p:notesMasterId r:id="rId18"/>
  </p:notesMasterIdLst>
  <p:handoutMasterIdLst>
    <p:handoutMasterId r:id="rId19"/>
  </p:handoutMasterIdLst>
  <p:sldIdLst>
    <p:sldId id="280" r:id="rId7"/>
    <p:sldId id="289" r:id="rId8"/>
    <p:sldId id="290" r:id="rId9"/>
    <p:sldId id="319" r:id="rId10"/>
    <p:sldId id="328" r:id="rId11"/>
    <p:sldId id="330" r:id="rId12"/>
    <p:sldId id="331" r:id="rId13"/>
    <p:sldId id="332" r:id="rId14"/>
    <p:sldId id="333" r:id="rId15"/>
    <p:sldId id="326" r:id="rId16"/>
    <p:sldId id="288"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ise Siebler" initials="D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78"/>
    <a:srgbClr val="013668"/>
    <a:srgbClr val="BB9356"/>
    <a:srgbClr val="00548B"/>
    <a:srgbClr val="0E66A6"/>
    <a:srgbClr val="1F91CF"/>
    <a:srgbClr val="005490"/>
    <a:srgbClr val="0068A5"/>
    <a:srgbClr val="A6C4D5"/>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9D30A5-90CF-461A-B3E3-631CB73C6B5D}" v="24" dt="2026-05-11T14:49:36.3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6395" autoAdjust="0"/>
  </p:normalViewPr>
  <p:slideViewPr>
    <p:cSldViewPr snapToGrid="0" showGuides="1">
      <p:cViewPr varScale="1">
        <p:scale>
          <a:sx n="97" d="100"/>
          <a:sy n="97" d="100"/>
        </p:scale>
        <p:origin x="88" y="232"/>
      </p:cViewPr>
      <p:guideLst>
        <p:guide orient="horz" pos="2160"/>
        <p:guide pos="3840"/>
      </p:guideLst>
    </p:cSldViewPr>
  </p:slideViewPr>
  <p:notesTextViewPr>
    <p:cViewPr>
      <p:scale>
        <a:sx n="3" d="2"/>
        <a:sy n="3" d="2"/>
      </p:scale>
      <p:origin x="0" y="0"/>
    </p:cViewPr>
  </p:notesTextViewPr>
  <p:gridSpacing cx="100585" cy="100585"/>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os De la Torre" userId="9aba188b-1557-4cbe-b963-7f445913ab1a" providerId="ADAL" clId="{1A578DAB-387E-4F7E-83BE-5F496873EA6F}"/>
    <pc:docChg chg="undo custSel addSld delSld modSld">
      <pc:chgData name="Carlos De la Torre" userId="9aba188b-1557-4cbe-b963-7f445913ab1a" providerId="ADAL" clId="{1A578DAB-387E-4F7E-83BE-5F496873EA6F}" dt="2026-05-11T14:49:55.575" v="370" actId="20577"/>
      <pc:docMkLst>
        <pc:docMk/>
      </pc:docMkLst>
      <pc:sldChg chg="modSp mod">
        <pc:chgData name="Carlos De la Torre" userId="9aba188b-1557-4cbe-b963-7f445913ab1a" providerId="ADAL" clId="{1A578DAB-387E-4F7E-83BE-5F496873EA6F}" dt="2026-05-11T14:34:13.398" v="95" actId="20577"/>
        <pc:sldMkLst>
          <pc:docMk/>
          <pc:sldMk cId="1724707565" sldId="280"/>
        </pc:sldMkLst>
        <pc:spChg chg="mod">
          <ac:chgData name="Carlos De la Torre" userId="9aba188b-1557-4cbe-b963-7f445913ab1a" providerId="ADAL" clId="{1A578DAB-387E-4F7E-83BE-5F496873EA6F}" dt="2026-05-11T14:34:13.398" v="95" actId="20577"/>
          <ac:spMkLst>
            <pc:docMk/>
            <pc:sldMk cId="1724707565" sldId="280"/>
            <ac:spMk id="4" creationId="{00000000-0000-0000-0000-000000000000}"/>
          </ac:spMkLst>
        </pc:spChg>
      </pc:sldChg>
      <pc:sldChg chg="addSp delSp modSp mod delAnim">
        <pc:chgData name="Carlos De la Torre" userId="9aba188b-1557-4cbe-b963-7f445913ab1a" providerId="ADAL" clId="{1A578DAB-387E-4F7E-83BE-5F496873EA6F}" dt="2026-05-11T14:49:55.575" v="370" actId="20577"/>
        <pc:sldMkLst>
          <pc:docMk/>
          <pc:sldMk cId="3846298738" sldId="326"/>
        </pc:sldMkLst>
        <pc:spChg chg="del">
          <ac:chgData name="Carlos De la Torre" userId="9aba188b-1557-4cbe-b963-7f445913ab1a" providerId="ADAL" clId="{1A578DAB-387E-4F7E-83BE-5F496873EA6F}" dt="2026-05-11T14:49:33.270" v="357" actId="478"/>
          <ac:spMkLst>
            <pc:docMk/>
            <pc:sldMk cId="3846298738" sldId="326"/>
            <ac:spMk id="2" creationId="{E4984EE0-4E93-3AC5-0274-2243F0AF2AF2}"/>
          </ac:spMkLst>
        </pc:spChg>
        <pc:spChg chg="mod">
          <ac:chgData name="Carlos De la Torre" userId="9aba188b-1557-4cbe-b963-7f445913ab1a" providerId="ADAL" clId="{1A578DAB-387E-4F7E-83BE-5F496873EA6F}" dt="2026-05-11T14:49:55.575" v="370" actId="20577"/>
          <ac:spMkLst>
            <pc:docMk/>
            <pc:sldMk cId="3846298738" sldId="326"/>
            <ac:spMk id="3" creationId="{83027860-0989-DBA4-EBEF-E0013CD6B774}"/>
          </ac:spMkLst>
        </pc:spChg>
        <pc:spChg chg="del">
          <ac:chgData name="Carlos De la Torre" userId="9aba188b-1557-4cbe-b963-7f445913ab1a" providerId="ADAL" clId="{1A578DAB-387E-4F7E-83BE-5F496873EA6F}" dt="2026-05-11T14:49:35.152" v="358" actId="478"/>
          <ac:spMkLst>
            <pc:docMk/>
            <pc:sldMk cId="3846298738" sldId="326"/>
            <ac:spMk id="5" creationId="{3CF13FBD-1F94-7127-9630-F75512A33811}"/>
          </ac:spMkLst>
        </pc:spChg>
        <pc:picChg chg="add mod">
          <ac:chgData name="Carlos De la Torre" userId="9aba188b-1557-4cbe-b963-7f445913ab1a" providerId="ADAL" clId="{1A578DAB-387E-4F7E-83BE-5F496873EA6F}" dt="2026-05-11T14:49:45.099" v="361" actId="1076"/>
          <ac:picMkLst>
            <pc:docMk/>
            <pc:sldMk cId="3846298738" sldId="326"/>
            <ac:picMk id="7" creationId="{814618A9-3C88-9AD9-9381-313CBCE9D095}"/>
          </ac:picMkLst>
        </pc:picChg>
      </pc:sldChg>
      <pc:sldChg chg="addSp delSp modSp mod delAnim">
        <pc:chgData name="Carlos De la Torre" userId="9aba188b-1557-4cbe-b963-7f445913ab1a" providerId="ADAL" clId="{1A578DAB-387E-4F7E-83BE-5F496873EA6F}" dt="2026-05-11T14:41:01.520" v="284" actId="20577"/>
        <pc:sldMkLst>
          <pc:docMk/>
          <pc:sldMk cId="3977222780" sldId="328"/>
        </pc:sldMkLst>
        <pc:spChg chg="mod">
          <ac:chgData name="Carlos De la Torre" userId="9aba188b-1557-4cbe-b963-7f445913ab1a" providerId="ADAL" clId="{1A578DAB-387E-4F7E-83BE-5F496873EA6F}" dt="2026-05-11T14:38:25.271" v="231" actId="20577"/>
          <ac:spMkLst>
            <pc:docMk/>
            <pc:sldMk cId="3977222780" sldId="328"/>
            <ac:spMk id="3" creationId="{F7EC2714-DF69-5DC5-2C9E-7EE4746A07DC}"/>
          </ac:spMkLst>
        </pc:spChg>
        <pc:spChg chg="del">
          <ac:chgData name="Carlos De la Torre" userId="9aba188b-1557-4cbe-b963-7f445913ab1a" providerId="ADAL" clId="{1A578DAB-387E-4F7E-83BE-5F496873EA6F}" dt="2026-05-11T14:38:28.148" v="232" actId="478"/>
          <ac:spMkLst>
            <pc:docMk/>
            <pc:sldMk cId="3977222780" sldId="328"/>
            <ac:spMk id="6" creationId="{90857408-4588-29EE-194C-26C88EA51EC7}"/>
          </ac:spMkLst>
        </pc:spChg>
        <pc:spChg chg="del mod">
          <ac:chgData name="Carlos De la Torre" userId="9aba188b-1557-4cbe-b963-7f445913ab1a" providerId="ADAL" clId="{1A578DAB-387E-4F7E-83BE-5F496873EA6F}" dt="2026-05-11T14:38:30.141" v="233" actId="478"/>
          <ac:spMkLst>
            <pc:docMk/>
            <pc:sldMk cId="3977222780" sldId="328"/>
            <ac:spMk id="8" creationId="{4207C721-7D4F-CDA8-2AA3-4DBE44444EA4}"/>
          </ac:spMkLst>
        </pc:spChg>
        <pc:spChg chg="add mod">
          <ac:chgData name="Carlos De la Torre" userId="9aba188b-1557-4cbe-b963-7f445913ab1a" providerId="ADAL" clId="{1A578DAB-387E-4F7E-83BE-5F496873EA6F}" dt="2026-05-11T14:41:01.520" v="284" actId="20577"/>
          <ac:spMkLst>
            <pc:docMk/>
            <pc:sldMk cId="3977222780" sldId="328"/>
            <ac:spMk id="9" creationId="{986BECC0-90A6-6560-5CCA-38C7BDC0984B}"/>
          </ac:spMkLst>
        </pc:spChg>
        <pc:graphicFrameChg chg="del">
          <ac:chgData name="Carlos De la Torre" userId="9aba188b-1557-4cbe-b963-7f445913ab1a" providerId="ADAL" clId="{1A578DAB-387E-4F7E-83BE-5F496873EA6F}" dt="2026-05-11T14:38:32.101" v="234" actId="478"/>
          <ac:graphicFrameMkLst>
            <pc:docMk/>
            <pc:sldMk cId="3977222780" sldId="328"/>
            <ac:graphicFrameMk id="7" creationId="{D14DD083-8859-7F53-86B5-F003A3EBE13A}"/>
          </ac:graphicFrameMkLst>
        </pc:graphicFrameChg>
        <pc:graphicFrameChg chg="add mod">
          <ac:chgData name="Carlos De la Torre" userId="9aba188b-1557-4cbe-b963-7f445913ab1a" providerId="ADAL" clId="{1A578DAB-387E-4F7E-83BE-5F496873EA6F}" dt="2026-05-11T14:40:03.765" v="277" actId="1076"/>
          <ac:graphicFrameMkLst>
            <pc:docMk/>
            <pc:sldMk cId="3977222780" sldId="328"/>
            <ac:graphicFrameMk id="10" creationId="{0A38AF6D-C44D-A29F-6428-4BD5C26C0332}"/>
          </ac:graphicFrameMkLst>
        </pc:graphicFrameChg>
      </pc:sldChg>
      <pc:sldChg chg="del">
        <pc:chgData name="Carlos De la Torre" userId="9aba188b-1557-4cbe-b963-7f445913ab1a" providerId="ADAL" clId="{1A578DAB-387E-4F7E-83BE-5F496873EA6F}" dt="2026-05-11T14:49:19.775" v="356" actId="47"/>
        <pc:sldMkLst>
          <pc:docMk/>
          <pc:sldMk cId="3218744830" sldId="329"/>
        </pc:sldMkLst>
      </pc:sldChg>
      <pc:sldChg chg="addSp delSp modSp add mod modAnim">
        <pc:chgData name="Carlos De la Torre" userId="9aba188b-1557-4cbe-b963-7f445913ab1a" providerId="ADAL" clId="{1A578DAB-387E-4F7E-83BE-5F496873EA6F}" dt="2026-05-11T14:42:15.829" v="310" actId="1076"/>
        <pc:sldMkLst>
          <pc:docMk/>
          <pc:sldMk cId="3556776432" sldId="330"/>
        </pc:sldMkLst>
        <pc:spChg chg="mod">
          <ac:chgData name="Carlos De la Torre" userId="9aba188b-1557-4cbe-b963-7f445913ab1a" providerId="ADAL" clId="{1A578DAB-387E-4F7E-83BE-5F496873EA6F}" dt="2026-05-11T14:42:07.696" v="308" actId="20577"/>
          <ac:spMkLst>
            <pc:docMk/>
            <pc:sldMk cId="3556776432" sldId="330"/>
            <ac:spMk id="9" creationId="{58A554F2-4D28-6CBD-54E9-223A752C73BF}"/>
          </ac:spMkLst>
        </pc:spChg>
        <pc:graphicFrameChg chg="add mod">
          <ac:chgData name="Carlos De la Torre" userId="9aba188b-1557-4cbe-b963-7f445913ab1a" providerId="ADAL" clId="{1A578DAB-387E-4F7E-83BE-5F496873EA6F}" dt="2026-05-11T14:42:15.829" v="310" actId="1076"/>
          <ac:graphicFrameMkLst>
            <pc:docMk/>
            <pc:sldMk cId="3556776432" sldId="330"/>
            <ac:graphicFrameMk id="2" creationId="{488263C5-1C02-D34B-04F2-6AFDEF356310}"/>
          </ac:graphicFrameMkLst>
        </pc:graphicFrameChg>
        <pc:graphicFrameChg chg="del">
          <ac:chgData name="Carlos De la Torre" userId="9aba188b-1557-4cbe-b963-7f445913ab1a" providerId="ADAL" clId="{1A578DAB-387E-4F7E-83BE-5F496873EA6F}" dt="2026-05-11T14:41:38.829" v="288" actId="478"/>
          <ac:graphicFrameMkLst>
            <pc:docMk/>
            <pc:sldMk cId="3556776432" sldId="330"/>
            <ac:graphicFrameMk id="10" creationId="{D6467468-F816-AF3F-416A-6E4750DB0BBC}"/>
          </ac:graphicFrameMkLst>
        </pc:graphicFrameChg>
      </pc:sldChg>
      <pc:sldChg chg="addSp delSp modSp add mod modAnim">
        <pc:chgData name="Carlos De la Torre" userId="9aba188b-1557-4cbe-b963-7f445913ab1a" providerId="ADAL" clId="{1A578DAB-387E-4F7E-83BE-5F496873EA6F}" dt="2026-05-11T14:45:22.482" v="334" actId="1076"/>
        <pc:sldMkLst>
          <pc:docMk/>
          <pc:sldMk cId="1378398770" sldId="331"/>
        </pc:sldMkLst>
        <pc:spChg chg="add mod">
          <ac:chgData name="Carlos De la Torre" userId="9aba188b-1557-4cbe-b963-7f445913ab1a" providerId="ADAL" clId="{1A578DAB-387E-4F7E-83BE-5F496873EA6F}" dt="2026-05-11T14:43:53.576" v="320" actId="404"/>
          <ac:spMkLst>
            <pc:docMk/>
            <pc:sldMk cId="1378398770" sldId="331"/>
            <ac:spMk id="5" creationId="{D56A7DCA-D18A-98D7-4E3B-E8ECEA97C08F}"/>
          </ac:spMkLst>
        </pc:spChg>
        <pc:spChg chg="add mod">
          <ac:chgData name="Carlos De la Torre" userId="9aba188b-1557-4cbe-b963-7f445913ab1a" providerId="ADAL" clId="{1A578DAB-387E-4F7E-83BE-5F496873EA6F}" dt="2026-05-11T14:44:17.396" v="322" actId="1076"/>
          <ac:spMkLst>
            <pc:docMk/>
            <pc:sldMk cId="1378398770" sldId="331"/>
            <ac:spMk id="6" creationId="{ADC40A64-7E35-B7C2-F8C1-C97CFEB4082B}"/>
          </ac:spMkLst>
        </pc:spChg>
        <pc:spChg chg="add mod">
          <ac:chgData name="Carlos De la Torre" userId="9aba188b-1557-4cbe-b963-7f445913ab1a" providerId="ADAL" clId="{1A578DAB-387E-4F7E-83BE-5F496873EA6F}" dt="2026-05-11T14:45:22.482" v="334" actId="1076"/>
          <ac:spMkLst>
            <pc:docMk/>
            <pc:sldMk cId="1378398770" sldId="331"/>
            <ac:spMk id="7" creationId="{ADA24360-D6FC-6A27-0C0B-627553601303}"/>
          </ac:spMkLst>
        </pc:spChg>
        <pc:spChg chg="del">
          <ac:chgData name="Carlos De la Torre" userId="9aba188b-1557-4cbe-b963-7f445913ab1a" providerId="ADAL" clId="{1A578DAB-387E-4F7E-83BE-5F496873EA6F}" dt="2026-05-11T14:43:05.775" v="313" actId="478"/>
          <ac:spMkLst>
            <pc:docMk/>
            <pc:sldMk cId="1378398770" sldId="331"/>
            <ac:spMk id="9" creationId="{BB6345D4-6FC7-AB42-373A-3EB026CBFC9D}"/>
          </ac:spMkLst>
        </pc:spChg>
        <pc:graphicFrameChg chg="add mod">
          <ac:chgData name="Carlos De la Torre" userId="9aba188b-1557-4cbe-b963-7f445913ab1a" providerId="ADAL" clId="{1A578DAB-387E-4F7E-83BE-5F496873EA6F}" dt="2026-05-11T14:43:36.103" v="317" actId="1076"/>
          <ac:graphicFrameMkLst>
            <pc:docMk/>
            <pc:sldMk cId="1378398770" sldId="331"/>
            <ac:graphicFrameMk id="2" creationId="{E04CFEFD-4C47-466B-7E66-FE22527E629A}"/>
          </ac:graphicFrameMkLst>
        </pc:graphicFrameChg>
        <pc:graphicFrameChg chg="del mod">
          <ac:chgData name="Carlos De la Torre" userId="9aba188b-1557-4cbe-b963-7f445913ab1a" providerId="ADAL" clId="{1A578DAB-387E-4F7E-83BE-5F496873EA6F}" dt="2026-05-11T14:42:52.399" v="312" actId="478"/>
          <ac:graphicFrameMkLst>
            <pc:docMk/>
            <pc:sldMk cId="1378398770" sldId="331"/>
            <ac:graphicFrameMk id="10" creationId="{2A8119C1-BD76-2AB3-0C07-A73AB465AD18}"/>
          </ac:graphicFrameMkLst>
        </pc:graphicFrameChg>
      </pc:sldChg>
      <pc:sldChg chg="addSp delSp modSp add mod modAnim">
        <pc:chgData name="Carlos De la Torre" userId="9aba188b-1557-4cbe-b963-7f445913ab1a" providerId="ADAL" clId="{1A578DAB-387E-4F7E-83BE-5F496873EA6F}" dt="2026-05-11T14:47:57.994" v="350" actId="14100"/>
        <pc:sldMkLst>
          <pc:docMk/>
          <pc:sldMk cId="4203586778" sldId="332"/>
        </pc:sldMkLst>
        <pc:spChg chg="mod">
          <ac:chgData name="Carlos De la Torre" userId="9aba188b-1557-4cbe-b963-7f445913ab1a" providerId="ADAL" clId="{1A578DAB-387E-4F7E-83BE-5F496873EA6F}" dt="2026-05-11T14:46:49.810" v="339"/>
          <ac:spMkLst>
            <pc:docMk/>
            <pc:sldMk cId="4203586778" sldId="332"/>
            <ac:spMk id="6" creationId="{B3495910-5E19-014D-2A24-210637AC2C56}"/>
          </ac:spMkLst>
        </pc:spChg>
        <pc:spChg chg="del">
          <ac:chgData name="Carlos De la Torre" userId="9aba188b-1557-4cbe-b963-7f445913ab1a" providerId="ADAL" clId="{1A578DAB-387E-4F7E-83BE-5F496873EA6F}" dt="2026-05-11T14:46:24.808" v="336" actId="478"/>
          <ac:spMkLst>
            <pc:docMk/>
            <pc:sldMk cId="4203586778" sldId="332"/>
            <ac:spMk id="9" creationId="{B73C83F7-C7EF-E926-7F72-D6237CD17DC9}"/>
          </ac:spMkLst>
        </pc:spChg>
        <pc:spChg chg="mod">
          <ac:chgData name="Carlos De la Torre" userId="9aba188b-1557-4cbe-b963-7f445913ab1a" providerId="ADAL" clId="{1A578DAB-387E-4F7E-83BE-5F496873EA6F}" dt="2026-05-11T14:46:49.810" v="339"/>
          <ac:spMkLst>
            <pc:docMk/>
            <pc:sldMk cId="4203586778" sldId="332"/>
            <ac:spMk id="12" creationId="{2776AFE5-C188-A491-76AC-BE40223BCEFA}"/>
          </ac:spMkLst>
        </pc:spChg>
        <pc:spChg chg="mod">
          <ac:chgData name="Carlos De la Torre" userId="9aba188b-1557-4cbe-b963-7f445913ab1a" providerId="ADAL" clId="{1A578DAB-387E-4F7E-83BE-5F496873EA6F}" dt="2026-05-11T14:46:49.810" v="339"/>
          <ac:spMkLst>
            <pc:docMk/>
            <pc:sldMk cId="4203586778" sldId="332"/>
            <ac:spMk id="30" creationId="{12B4A272-B2BC-71C5-BF7C-69FB8BC28014}"/>
          </ac:spMkLst>
        </pc:spChg>
        <pc:spChg chg="mod">
          <ac:chgData name="Carlos De la Torre" userId="9aba188b-1557-4cbe-b963-7f445913ab1a" providerId="ADAL" clId="{1A578DAB-387E-4F7E-83BE-5F496873EA6F}" dt="2026-05-11T14:46:49.810" v="339"/>
          <ac:spMkLst>
            <pc:docMk/>
            <pc:sldMk cId="4203586778" sldId="332"/>
            <ac:spMk id="32" creationId="{595EADC5-9013-EAD6-2B50-7F8FB8C4E5AE}"/>
          </ac:spMkLst>
        </pc:spChg>
        <pc:spChg chg="mod">
          <ac:chgData name="Carlos De la Torre" userId="9aba188b-1557-4cbe-b963-7f445913ab1a" providerId="ADAL" clId="{1A578DAB-387E-4F7E-83BE-5F496873EA6F}" dt="2026-05-11T14:47:37.357" v="345" actId="1076"/>
          <ac:spMkLst>
            <pc:docMk/>
            <pc:sldMk cId="4203586778" sldId="332"/>
            <ac:spMk id="33" creationId="{78C221E0-D8EA-8E6B-F490-913704469B5D}"/>
          </ac:spMkLst>
        </pc:spChg>
        <pc:spChg chg="mod">
          <ac:chgData name="Carlos De la Torre" userId="9aba188b-1557-4cbe-b963-7f445913ab1a" providerId="ADAL" clId="{1A578DAB-387E-4F7E-83BE-5F496873EA6F}" dt="2026-05-11T14:47:37.357" v="345" actId="1076"/>
          <ac:spMkLst>
            <pc:docMk/>
            <pc:sldMk cId="4203586778" sldId="332"/>
            <ac:spMk id="35" creationId="{D197936B-6D85-E78B-3F66-043867EB0682}"/>
          </ac:spMkLst>
        </pc:spChg>
        <pc:spChg chg="add mod">
          <ac:chgData name="Carlos De la Torre" userId="9aba188b-1557-4cbe-b963-7f445913ab1a" providerId="ADAL" clId="{1A578DAB-387E-4F7E-83BE-5F496873EA6F}" dt="2026-05-11T14:46:49.810" v="339"/>
          <ac:spMkLst>
            <pc:docMk/>
            <pc:sldMk cId="4203586778" sldId="332"/>
            <ac:spMk id="36" creationId="{30094BBB-8104-0C01-45A2-2899A479FA79}"/>
          </ac:spMkLst>
        </pc:spChg>
        <pc:spChg chg="add mod">
          <ac:chgData name="Carlos De la Torre" userId="9aba188b-1557-4cbe-b963-7f445913ab1a" providerId="ADAL" clId="{1A578DAB-387E-4F7E-83BE-5F496873EA6F}" dt="2026-05-11T14:46:49.810" v="339"/>
          <ac:spMkLst>
            <pc:docMk/>
            <pc:sldMk cId="4203586778" sldId="332"/>
            <ac:spMk id="39" creationId="{EAAF6BB4-2165-B815-8697-E04A4F8E67DB}"/>
          </ac:spMkLst>
        </pc:spChg>
        <pc:spChg chg="mod">
          <ac:chgData name="Carlos De la Torre" userId="9aba188b-1557-4cbe-b963-7f445913ab1a" providerId="ADAL" clId="{1A578DAB-387E-4F7E-83BE-5F496873EA6F}" dt="2026-05-11T14:47:37.357" v="345" actId="1076"/>
          <ac:spMkLst>
            <pc:docMk/>
            <pc:sldMk cId="4203586778" sldId="332"/>
            <ac:spMk id="40" creationId="{08E78E55-36B8-5E04-0F07-2B71F2D27047}"/>
          </ac:spMkLst>
        </pc:spChg>
        <pc:spChg chg="mod">
          <ac:chgData name="Carlos De la Torre" userId="9aba188b-1557-4cbe-b963-7f445913ab1a" providerId="ADAL" clId="{1A578DAB-387E-4F7E-83BE-5F496873EA6F}" dt="2026-05-11T14:47:37.357" v="345" actId="1076"/>
          <ac:spMkLst>
            <pc:docMk/>
            <pc:sldMk cId="4203586778" sldId="332"/>
            <ac:spMk id="41" creationId="{DE57909E-65CB-1644-78C1-7CFE5B517372}"/>
          </ac:spMkLst>
        </pc:spChg>
        <pc:spChg chg="add mod">
          <ac:chgData name="Carlos De la Torre" userId="9aba188b-1557-4cbe-b963-7f445913ab1a" providerId="ADAL" clId="{1A578DAB-387E-4F7E-83BE-5F496873EA6F}" dt="2026-05-11T14:47:37.357" v="345" actId="1076"/>
          <ac:spMkLst>
            <pc:docMk/>
            <pc:sldMk cId="4203586778" sldId="332"/>
            <ac:spMk id="42" creationId="{9A0F16A4-8311-179C-3595-58C0FB5D8BF7}"/>
          </ac:spMkLst>
        </pc:spChg>
        <pc:spChg chg="mod">
          <ac:chgData name="Carlos De la Torre" userId="9aba188b-1557-4cbe-b963-7f445913ab1a" providerId="ADAL" clId="{1A578DAB-387E-4F7E-83BE-5F496873EA6F}" dt="2026-05-11T14:47:37.357" v="345" actId="1076"/>
          <ac:spMkLst>
            <pc:docMk/>
            <pc:sldMk cId="4203586778" sldId="332"/>
            <ac:spMk id="43" creationId="{E0EC6EFC-FE98-0CD4-AEE2-12736A3BA589}"/>
          </ac:spMkLst>
        </pc:spChg>
        <pc:spChg chg="add mod">
          <ac:chgData name="Carlos De la Torre" userId="9aba188b-1557-4cbe-b963-7f445913ab1a" providerId="ADAL" clId="{1A578DAB-387E-4F7E-83BE-5F496873EA6F}" dt="2026-05-11T14:47:37.357" v="345" actId="1076"/>
          <ac:spMkLst>
            <pc:docMk/>
            <pc:sldMk cId="4203586778" sldId="332"/>
            <ac:spMk id="44" creationId="{4880AA3C-7556-3FD8-23C1-EB40DC052A54}"/>
          </ac:spMkLst>
        </pc:spChg>
        <pc:spChg chg="add mod">
          <ac:chgData name="Carlos De la Torre" userId="9aba188b-1557-4cbe-b963-7f445913ab1a" providerId="ADAL" clId="{1A578DAB-387E-4F7E-83BE-5F496873EA6F}" dt="2026-05-11T14:46:49.810" v="339"/>
          <ac:spMkLst>
            <pc:docMk/>
            <pc:sldMk cId="4203586778" sldId="332"/>
            <ac:spMk id="45" creationId="{5E3C4AE6-5905-9D95-F4F9-22AFD09B3E21}"/>
          </ac:spMkLst>
        </pc:spChg>
        <pc:spChg chg="mod">
          <ac:chgData name="Carlos De la Torre" userId="9aba188b-1557-4cbe-b963-7f445913ab1a" providerId="ADAL" clId="{1A578DAB-387E-4F7E-83BE-5F496873EA6F}" dt="2026-05-11T14:47:37.357" v="345" actId="1076"/>
          <ac:spMkLst>
            <pc:docMk/>
            <pc:sldMk cId="4203586778" sldId="332"/>
            <ac:spMk id="46" creationId="{8CEE547B-E0FD-1AA1-FA4E-5B5A4B4F1F48}"/>
          </ac:spMkLst>
        </pc:spChg>
        <pc:spChg chg="add mod">
          <ac:chgData name="Carlos De la Torre" userId="9aba188b-1557-4cbe-b963-7f445913ab1a" providerId="ADAL" clId="{1A578DAB-387E-4F7E-83BE-5F496873EA6F}" dt="2026-05-11T14:46:49.810" v="339"/>
          <ac:spMkLst>
            <pc:docMk/>
            <pc:sldMk cId="4203586778" sldId="332"/>
            <ac:spMk id="48" creationId="{2CA3964C-CB19-366D-14DB-C23717D7C813}"/>
          </ac:spMkLst>
        </pc:spChg>
        <pc:spChg chg="mod">
          <ac:chgData name="Carlos De la Torre" userId="9aba188b-1557-4cbe-b963-7f445913ab1a" providerId="ADAL" clId="{1A578DAB-387E-4F7E-83BE-5F496873EA6F}" dt="2026-05-11T14:47:37.357" v="345" actId="1076"/>
          <ac:spMkLst>
            <pc:docMk/>
            <pc:sldMk cId="4203586778" sldId="332"/>
            <ac:spMk id="50" creationId="{105502CD-336F-84E9-71B7-DBC70E9FD52B}"/>
          </ac:spMkLst>
        </pc:spChg>
        <pc:spChg chg="mod">
          <ac:chgData name="Carlos De la Torre" userId="9aba188b-1557-4cbe-b963-7f445913ab1a" providerId="ADAL" clId="{1A578DAB-387E-4F7E-83BE-5F496873EA6F}" dt="2026-05-11T14:47:37.357" v="345" actId="1076"/>
          <ac:spMkLst>
            <pc:docMk/>
            <pc:sldMk cId="4203586778" sldId="332"/>
            <ac:spMk id="52" creationId="{34E8F3B3-2B1E-81E3-AB70-BBC9E0B2BCDB}"/>
          </ac:spMkLst>
        </pc:spChg>
        <pc:graphicFrameChg chg="del mod modGraphic">
          <ac:chgData name="Carlos De la Torre" userId="9aba188b-1557-4cbe-b963-7f445913ab1a" providerId="ADAL" clId="{1A578DAB-387E-4F7E-83BE-5F496873EA6F}" dt="2026-05-11T14:46:27.996" v="338" actId="478"/>
          <ac:graphicFrameMkLst>
            <pc:docMk/>
            <pc:sldMk cId="4203586778" sldId="332"/>
            <ac:graphicFrameMk id="10" creationId="{91176838-1626-895C-8CBA-2F08D269CC4E}"/>
          </ac:graphicFrameMkLst>
        </pc:graphicFrameChg>
        <pc:picChg chg="add mod">
          <ac:chgData name="Carlos De la Torre" userId="9aba188b-1557-4cbe-b963-7f445913ab1a" providerId="ADAL" clId="{1A578DAB-387E-4F7E-83BE-5F496873EA6F}" dt="2026-05-11T14:47:57.994" v="350" actId="14100"/>
          <ac:picMkLst>
            <pc:docMk/>
            <pc:sldMk cId="4203586778" sldId="332"/>
            <ac:picMk id="54" creationId="{EF88B38D-F3FB-1AF4-DD19-47E6877F60E3}"/>
          </ac:picMkLst>
        </pc:picChg>
      </pc:sldChg>
      <pc:sldChg chg="addSp delSp modSp add mod">
        <pc:chgData name="Carlos De la Torre" userId="9aba188b-1557-4cbe-b963-7f445913ab1a" providerId="ADAL" clId="{1A578DAB-387E-4F7E-83BE-5F496873EA6F}" dt="2026-05-11T14:48:55.657" v="355" actId="1076"/>
        <pc:sldMkLst>
          <pc:docMk/>
          <pc:sldMk cId="2930386467" sldId="333"/>
        </pc:sldMkLst>
        <pc:picChg chg="add mod">
          <ac:chgData name="Carlos De la Torre" userId="9aba188b-1557-4cbe-b963-7f445913ab1a" providerId="ADAL" clId="{1A578DAB-387E-4F7E-83BE-5F496873EA6F}" dt="2026-05-11T14:48:55.657" v="355" actId="1076"/>
          <ac:picMkLst>
            <pc:docMk/>
            <pc:sldMk cId="2930386467" sldId="333"/>
            <ac:picMk id="5" creationId="{D3CDC0B8-8243-E57F-C9E4-9212A0A4882E}"/>
          </ac:picMkLst>
        </pc:picChg>
        <pc:picChg chg="del">
          <ac:chgData name="Carlos De la Torre" userId="9aba188b-1557-4cbe-b963-7f445913ab1a" providerId="ADAL" clId="{1A578DAB-387E-4F7E-83BE-5F496873EA6F}" dt="2026-05-11T14:48:22.853" v="352" actId="478"/>
          <ac:picMkLst>
            <pc:docMk/>
            <pc:sldMk cId="2930386467" sldId="333"/>
            <ac:picMk id="54" creationId="{76866EBA-E13F-5F46-8749-4E294FFA4A3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floor>
    <c:sideWall>
      <c:thickness val="0"/>
      <c:spPr>
        <a:noFill/>
        <a:ln w="38100">
          <a:noFill/>
          <a:prstDash val="solid"/>
        </a:ln>
      </c:spPr>
    </c:sideWall>
    <c:backWall>
      <c:thickness val="0"/>
      <c:spPr>
        <a:noFill/>
        <a:ln w="38100">
          <a:noFill/>
          <a:prstDash val="solid"/>
        </a:ln>
      </c:spPr>
    </c:backWall>
    <c:plotArea>
      <c:layout>
        <c:manualLayout>
          <c:layoutTarget val="inner"/>
          <c:xMode val="edge"/>
          <c:yMode val="edge"/>
          <c:x val="0.16175186138568176"/>
          <c:y val="0.12219066366704162"/>
          <c:w val="0.58651979845376656"/>
          <c:h val="0.74947899724689993"/>
        </c:manualLayout>
      </c:layout>
      <c:bar3DChart>
        <c:barDir val="col"/>
        <c:grouping val="clustered"/>
        <c:varyColors val="0"/>
        <c:ser>
          <c:idx val="0"/>
          <c:order val="0"/>
          <c:tx>
            <c:strRef>
              <c:f>Sheet1!$A$2</c:f>
              <c:strCache>
                <c:ptCount val="1"/>
                <c:pt idx="0">
                  <c:v>A.M. Best</c:v>
                </c:pt>
              </c:strCache>
            </c:strRef>
          </c:tx>
          <c:spPr>
            <a:solidFill>
              <a:srgbClr val="99CCFF"/>
            </a:solidFill>
            <a:ln w="12700">
              <a:solidFill>
                <a:schemeClr val="tx1"/>
              </a:solidFill>
              <a:prstDash val="solid"/>
            </a:ln>
          </c:spPr>
          <c:invertIfNegative val="0"/>
          <c:dPt>
            <c:idx val="0"/>
            <c:invertIfNegative val="0"/>
            <c:bubble3D val="0"/>
            <c:spPr>
              <a:solidFill>
                <a:srgbClr val="002060"/>
              </a:solidFill>
              <a:ln w="12700">
                <a:solidFill>
                  <a:schemeClr val="tx1"/>
                </a:solidFill>
                <a:prstDash val="solid"/>
              </a:ln>
            </c:spPr>
            <c:extLst>
              <c:ext xmlns:c16="http://schemas.microsoft.com/office/drawing/2014/chart" uri="{C3380CC4-5D6E-409C-BE32-E72D297353CC}">
                <c16:uniqueId val="{00000001-1F3C-4EC8-8587-DA5ECD2CA1B7}"/>
              </c:ext>
            </c:extLst>
          </c:dPt>
          <c:dLbls>
            <c:dLbl>
              <c:idx val="0"/>
              <c:layout>
                <c:manualLayout>
                  <c:x val="-2.3940061624432652E-3"/>
                  <c:y val="0.19435118580575189"/>
                </c:manualLayout>
              </c:layout>
              <c:tx>
                <c:rich>
                  <a:bodyPr/>
                  <a:lstStyle/>
                  <a:p>
                    <a:r>
                      <a:rPr lang="en-US" baseline="0" dirty="0">
                        <a:solidFill>
                          <a:schemeClr val="bg1"/>
                        </a:solidFill>
                      </a:rPr>
                      <a:t>AM Best
3946</a:t>
                    </a:r>
                  </a:p>
                </c:rich>
              </c:tx>
              <c:showLegendKey val="0"/>
              <c:showVal val="1"/>
              <c:showCatName val="0"/>
              <c:showSerName val="1"/>
              <c:showPercent val="0"/>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1-1F3C-4EC8-8587-DA5ECD2CA1B7}"/>
                </c:ext>
              </c:extLst>
            </c:dLbl>
            <c:spPr>
              <a:noFill/>
              <a:ln>
                <a:noFill/>
              </a:ln>
              <a:effectLst/>
            </c:spPr>
            <c:txPr>
              <a:bodyPr/>
              <a:lstStyle/>
              <a:p>
                <a:pPr>
                  <a:defRPr sz="1800"/>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15:showLeaderLines val="0"/>
              </c:ext>
            </c:extLst>
          </c:dLbls>
          <c:cat>
            <c:numRef>
              <c:f>Sheet1!$B$1:$B$1</c:f>
              <c:numCache>
                <c:formatCode>General</c:formatCode>
                <c:ptCount val="1"/>
              </c:numCache>
            </c:numRef>
          </c:cat>
          <c:val>
            <c:numRef>
              <c:f>Sheet1!$B$2:$B$2</c:f>
              <c:numCache>
                <c:formatCode>General</c:formatCode>
                <c:ptCount val="1"/>
                <c:pt idx="0">
                  <c:v>3935</c:v>
                </c:pt>
              </c:numCache>
            </c:numRef>
          </c:val>
          <c:extLst>
            <c:ext xmlns:c16="http://schemas.microsoft.com/office/drawing/2014/chart" uri="{C3380CC4-5D6E-409C-BE32-E72D297353CC}">
              <c16:uniqueId val="{00000002-1F3C-4EC8-8587-DA5ECD2CA1B7}"/>
            </c:ext>
          </c:extLst>
        </c:ser>
        <c:ser>
          <c:idx val="1"/>
          <c:order val="1"/>
          <c:tx>
            <c:strRef>
              <c:f>Sheet1!$A$3</c:f>
              <c:strCache>
                <c:ptCount val="1"/>
                <c:pt idx="0">
                  <c:v>S&amp;P</c:v>
                </c:pt>
              </c:strCache>
            </c:strRef>
          </c:tx>
          <c:spPr>
            <a:solidFill>
              <a:schemeClr val="accent1">
                <a:lumMod val="75000"/>
              </a:schemeClr>
            </a:solidFill>
            <a:ln w="12700">
              <a:solidFill>
                <a:schemeClr val="tx1"/>
              </a:solidFill>
              <a:prstDash val="solid"/>
            </a:ln>
          </c:spPr>
          <c:invertIfNegative val="0"/>
          <c:dLbls>
            <c:dLbl>
              <c:idx val="0"/>
              <c:layout>
                <c:manualLayout>
                  <c:x val="-9.3612244606000941E-4"/>
                  <c:y val="0.15499119685971061"/>
                </c:manualLayout>
              </c:layout>
              <c:tx>
                <c:rich>
                  <a:bodyPr/>
                  <a:lstStyle/>
                  <a:p>
                    <a:pPr>
                      <a:defRPr sz="1400">
                        <a:solidFill>
                          <a:schemeClr val="tx1"/>
                        </a:solidFill>
                      </a:defRPr>
                    </a:pPr>
                    <a:fld id="{E7E53C00-EDC9-4430-B45E-1609B929898A}" type="SERIESNAME">
                      <a:rPr lang="en-US" sz="1400" smtClean="0">
                        <a:solidFill>
                          <a:schemeClr val="tx1"/>
                        </a:solidFill>
                      </a:rPr>
                      <a:pPr>
                        <a:defRPr sz="1400">
                          <a:solidFill>
                            <a:schemeClr val="tx1"/>
                          </a:solidFill>
                        </a:defRPr>
                      </a:pPr>
                      <a:t>[SERIES NAME]</a:t>
                    </a:fld>
                    <a:endParaRPr lang="en-US" sz="1400" baseline="0" dirty="0">
                      <a:solidFill>
                        <a:schemeClr val="tx1"/>
                      </a:solidFill>
                    </a:endParaRPr>
                  </a:p>
                  <a:p>
                    <a:pPr>
                      <a:defRPr sz="1400">
                        <a:solidFill>
                          <a:schemeClr val="tx1"/>
                        </a:solidFill>
                      </a:defRPr>
                    </a:pPr>
                    <a:r>
                      <a:rPr lang="en-US" sz="1400" baseline="0" dirty="0">
                        <a:solidFill>
                          <a:schemeClr val="tx1"/>
                        </a:solidFill>
                      </a:rPr>
                      <a:t>1312</a:t>
                    </a:r>
                  </a:p>
                </c:rich>
              </c:tx>
              <c:spPr>
                <a:noFill/>
                <a:ln>
                  <a:noFill/>
                </a:ln>
                <a:effectLst/>
              </c:spP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1F3C-4EC8-8587-DA5ECD2CA1B7}"/>
                </c:ext>
              </c:extLst>
            </c:dLbl>
            <c:spPr>
              <a:noFill/>
              <a:ln>
                <a:noFill/>
              </a:ln>
              <a:effectLst/>
            </c:spPr>
            <c:txPr>
              <a:bodyPr/>
              <a:lstStyle/>
              <a:p>
                <a:pPr>
                  <a:defRPr sz="1400">
                    <a:solidFill>
                      <a:srgbClr val="013668"/>
                    </a:solidFill>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numRef>
              <c:f>Sheet1!$B$1:$B$1</c:f>
              <c:numCache>
                <c:formatCode>General</c:formatCode>
                <c:ptCount val="1"/>
              </c:numCache>
            </c:numRef>
          </c:cat>
          <c:val>
            <c:numRef>
              <c:f>Sheet1!$B$3:$B$3</c:f>
              <c:numCache>
                <c:formatCode>General</c:formatCode>
                <c:ptCount val="1"/>
                <c:pt idx="0">
                  <c:v>1223</c:v>
                </c:pt>
              </c:numCache>
            </c:numRef>
          </c:val>
          <c:extLst>
            <c:ext xmlns:c16="http://schemas.microsoft.com/office/drawing/2014/chart" uri="{C3380CC4-5D6E-409C-BE32-E72D297353CC}">
              <c16:uniqueId val="{00000004-1F3C-4EC8-8587-DA5ECD2CA1B7}"/>
            </c:ext>
          </c:extLst>
        </c:ser>
        <c:ser>
          <c:idx val="3"/>
          <c:order val="2"/>
          <c:tx>
            <c:strRef>
              <c:f>Sheet1!$A$4</c:f>
              <c:strCache>
                <c:ptCount val="1"/>
                <c:pt idx="0">
                  <c:v>Fitch</c:v>
                </c:pt>
              </c:strCache>
            </c:strRef>
          </c:tx>
          <c:spPr>
            <a:solidFill>
              <a:schemeClr val="tx2">
                <a:lumMod val="40000"/>
                <a:lumOff val="60000"/>
              </a:schemeClr>
            </a:solidFill>
            <a:ln w="12700">
              <a:solidFill>
                <a:schemeClr val="tx1"/>
              </a:solidFill>
              <a:prstDash val="solid"/>
            </a:ln>
          </c:spPr>
          <c:invertIfNegative val="0"/>
          <c:dLbls>
            <c:dLbl>
              <c:idx val="0"/>
              <c:layout>
                <c:manualLayout>
                  <c:x val="1.6286365080802172E-3"/>
                  <c:y val="0.13628536223247922"/>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F3C-4EC8-8587-DA5ECD2CA1B7}"/>
                </c:ext>
              </c:extLst>
            </c:dLbl>
            <c:spPr>
              <a:noFill/>
              <a:ln>
                <a:noFill/>
              </a:ln>
              <a:effectLst/>
            </c:spPr>
            <c:txPr>
              <a:bodyPr/>
              <a:lstStyle/>
              <a:p>
                <a:pPr>
                  <a:defRPr sz="1400">
                    <a:solidFill>
                      <a:schemeClr val="tx1"/>
                    </a:solidFill>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numRef>
              <c:f>Sheet1!$B$1:$B$1</c:f>
              <c:numCache>
                <c:formatCode>General</c:formatCode>
                <c:ptCount val="1"/>
              </c:numCache>
            </c:numRef>
          </c:cat>
          <c:val>
            <c:numRef>
              <c:f>Sheet1!$B$4:$B$4</c:f>
              <c:numCache>
                <c:formatCode>General</c:formatCode>
                <c:ptCount val="1"/>
                <c:pt idx="0">
                  <c:v>764</c:v>
                </c:pt>
              </c:numCache>
            </c:numRef>
          </c:val>
          <c:extLst>
            <c:ext xmlns:c16="http://schemas.microsoft.com/office/drawing/2014/chart" uri="{C3380CC4-5D6E-409C-BE32-E72D297353CC}">
              <c16:uniqueId val="{00000006-1F3C-4EC8-8587-DA5ECD2CA1B7}"/>
            </c:ext>
          </c:extLst>
        </c:ser>
        <c:ser>
          <c:idx val="2"/>
          <c:order val="3"/>
          <c:tx>
            <c:strRef>
              <c:f>Sheet1!$A$5</c:f>
              <c:strCache>
                <c:ptCount val="1"/>
                <c:pt idx="0">
                  <c:v>Moody's</c:v>
                </c:pt>
              </c:strCache>
            </c:strRef>
          </c:tx>
          <c:spPr>
            <a:solidFill>
              <a:schemeClr val="accent1">
                <a:lumMod val="40000"/>
                <a:lumOff val="60000"/>
              </a:schemeClr>
            </a:solidFill>
            <a:ln w="12700">
              <a:solidFill>
                <a:schemeClr val="tx1"/>
              </a:solidFill>
              <a:prstDash val="solid"/>
            </a:ln>
          </c:spPr>
          <c:invertIfNegative val="0"/>
          <c:dLbls>
            <c:dLbl>
              <c:idx val="0"/>
              <c:layout>
                <c:manualLayout>
                  <c:x val="2.987482429536318E-3"/>
                  <c:y val="0.11779770555386808"/>
                </c:manualLayout>
              </c:layout>
              <c:tx>
                <c:rich>
                  <a:bodyPr/>
                  <a:lstStyle/>
                  <a:p>
                    <a:fld id="{576B474F-BC55-41B6-A1FF-F6F0312B451D}" type="SERIESNAME">
                      <a:rPr lang="en-US" sz="1400" dirty="0">
                        <a:solidFill>
                          <a:schemeClr val="tx1"/>
                        </a:solidFill>
                      </a:rPr>
                      <a:pPr/>
                      <a:t>[SERIES NAME]</a:t>
                    </a:fld>
                    <a:r>
                      <a:rPr lang="en-US" sz="1400" baseline="0" dirty="0">
                        <a:solidFill>
                          <a:schemeClr val="tx1"/>
                        </a:solidFill>
                      </a:rPr>
                      <a:t>
682</a:t>
                    </a:r>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1F3C-4EC8-8587-DA5ECD2CA1B7}"/>
                </c:ext>
              </c:extLst>
            </c:dLbl>
            <c:spPr>
              <a:noFill/>
              <a:ln>
                <a:noFill/>
              </a:ln>
              <a:effectLst/>
            </c:spPr>
            <c:txPr>
              <a:bodyPr/>
              <a:lstStyle/>
              <a:p>
                <a:pPr>
                  <a:defRPr sz="1400">
                    <a:solidFill>
                      <a:schemeClr val="tx1"/>
                    </a:solidFill>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numRef>
              <c:f>Sheet1!$B$1:$B$1</c:f>
              <c:numCache>
                <c:formatCode>General</c:formatCode>
                <c:ptCount val="1"/>
              </c:numCache>
            </c:numRef>
          </c:cat>
          <c:val>
            <c:numRef>
              <c:f>Sheet1!$B$5:$B$5</c:f>
              <c:numCache>
                <c:formatCode>General</c:formatCode>
                <c:ptCount val="1"/>
                <c:pt idx="0">
                  <c:v>623</c:v>
                </c:pt>
              </c:numCache>
            </c:numRef>
          </c:val>
          <c:extLst>
            <c:ext xmlns:c16="http://schemas.microsoft.com/office/drawing/2014/chart" uri="{C3380CC4-5D6E-409C-BE32-E72D297353CC}">
              <c16:uniqueId val="{00000008-1F3C-4EC8-8587-DA5ECD2CA1B7}"/>
            </c:ext>
          </c:extLst>
        </c:ser>
        <c:dLbls>
          <c:showLegendKey val="0"/>
          <c:showVal val="0"/>
          <c:showCatName val="0"/>
          <c:showSerName val="0"/>
          <c:showPercent val="0"/>
          <c:showBubbleSize val="0"/>
        </c:dLbls>
        <c:gapWidth val="0"/>
        <c:shape val="box"/>
        <c:axId val="74738304"/>
        <c:axId val="74744192"/>
        <c:axId val="0"/>
      </c:bar3DChart>
      <c:catAx>
        <c:axId val="74738304"/>
        <c:scaling>
          <c:orientation val="minMax"/>
        </c:scaling>
        <c:delete val="0"/>
        <c:axPos val="b"/>
        <c:numFmt formatCode="General" sourceLinked="1"/>
        <c:majorTickMark val="none"/>
        <c:minorTickMark val="none"/>
        <c:tickLblPos val="nextTo"/>
        <c:spPr>
          <a:ln w="38100">
            <a:solidFill>
              <a:srgbClr val="002060"/>
            </a:solidFill>
            <a:prstDash val="solid"/>
          </a:ln>
        </c:spPr>
        <c:txPr>
          <a:bodyPr rot="0" vert="horz"/>
          <a:lstStyle/>
          <a:p>
            <a:pPr>
              <a:defRPr/>
            </a:pPr>
            <a:endParaRPr lang="en-US"/>
          </a:p>
        </c:txPr>
        <c:crossAx val="74744192"/>
        <c:crosses val="autoZero"/>
        <c:auto val="1"/>
        <c:lblAlgn val="ctr"/>
        <c:lblOffset val="100"/>
        <c:noMultiLvlLbl val="0"/>
      </c:catAx>
      <c:valAx>
        <c:axId val="74744192"/>
        <c:scaling>
          <c:orientation val="minMax"/>
          <c:max val="3500"/>
        </c:scaling>
        <c:delete val="1"/>
        <c:axPos val="l"/>
        <c:numFmt formatCode="#,##0" sourceLinked="0"/>
        <c:majorTickMark val="none"/>
        <c:minorTickMark val="none"/>
        <c:tickLblPos val="nextTo"/>
        <c:crossAx val="74738304"/>
        <c:crosses val="autoZero"/>
        <c:crossBetween val="between"/>
      </c:valAx>
    </c:plotArea>
    <c:plotVisOnly val="1"/>
    <c:dispBlanksAs val="gap"/>
    <c:showDLblsOverMax val="0"/>
  </c:chart>
  <c:spPr>
    <a:noFill/>
    <a:ln>
      <a:noFill/>
    </a:ln>
  </c:spPr>
  <c:txPr>
    <a:bodyPr/>
    <a:lstStyle/>
    <a:p>
      <a:pPr>
        <a:defRPr sz="1500" b="1" i="0" u="none" strike="noStrike" baseline="0">
          <a:solidFill>
            <a:schemeClr val="bg1"/>
          </a:solidFill>
          <a:latin typeface="Tahoma"/>
          <a:ea typeface="Tahoma"/>
          <a:cs typeface="Tahoma"/>
        </a:defRPr>
      </a:pPr>
      <a:endParaRPr lang="en-US"/>
    </a:p>
  </c:txPr>
  <c:externalData r:id="rId2">
    <c:autoUpdate val="0"/>
  </c:externalData>
  <c:userShapes r:id="rId3"/>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3395C6-7410-467A-A446-FE5E6965EA0D}"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s-MX"/>
        </a:p>
      </dgm:t>
    </dgm:pt>
    <dgm:pt modelId="{80381888-5D36-466B-8E4E-F6DE1BF693C9}">
      <dgm:prSet phldrT="[Texto]"/>
      <dgm:spPr>
        <a:solidFill>
          <a:srgbClr val="0081C6"/>
        </a:solidFill>
      </dgm:spPr>
      <dgm:t>
        <a:bodyPr/>
        <a:lstStyle/>
        <a:p>
          <a:r>
            <a:rPr lang="es-MX" dirty="0">
              <a:solidFill>
                <a:schemeClr val="tx2"/>
              </a:solidFill>
              <a:latin typeface="Arial" panose="020B0604020202020204" pitchFamily="34" charset="0"/>
              <a:cs typeface="Arial" panose="020B0604020202020204" pitchFamily="34" charset="0"/>
            </a:rPr>
            <a:t>2021-2024</a:t>
          </a:r>
        </a:p>
      </dgm:t>
    </dgm:pt>
    <dgm:pt modelId="{68260E46-9500-4301-AE02-AD5B88BDBC30}" type="parTrans" cxnId="{7B59A961-38B1-4CAF-BCAD-D3DF164D3642}">
      <dgm:prSet/>
      <dgm:spPr/>
      <dgm:t>
        <a:bodyPr/>
        <a:lstStyle/>
        <a:p>
          <a:endParaRPr lang="es-MX">
            <a:latin typeface="Arial" panose="020B0604020202020204" pitchFamily="34" charset="0"/>
            <a:cs typeface="Arial" panose="020B0604020202020204" pitchFamily="34" charset="0"/>
          </a:endParaRPr>
        </a:p>
      </dgm:t>
    </dgm:pt>
    <dgm:pt modelId="{D38C8494-F9B5-46C5-8EE2-E3951833E5CC}" type="sibTrans" cxnId="{7B59A961-38B1-4CAF-BCAD-D3DF164D3642}">
      <dgm:prSet/>
      <dgm:spPr/>
      <dgm:t>
        <a:bodyPr/>
        <a:lstStyle/>
        <a:p>
          <a:endParaRPr lang="es-MX">
            <a:latin typeface="Arial" panose="020B0604020202020204" pitchFamily="34" charset="0"/>
            <a:cs typeface="Arial" panose="020B0604020202020204" pitchFamily="34" charset="0"/>
          </a:endParaRPr>
        </a:p>
      </dgm:t>
    </dgm:pt>
    <dgm:pt modelId="{86D4F834-E838-4D5A-9D9B-B93EFF76D0B1}">
      <dgm:prSet phldrT="[Texto]" custT="1"/>
      <dgm:spPr>
        <a:solidFill>
          <a:srgbClr val="0081C6"/>
        </a:solidFill>
      </dgm:spPr>
      <dgm:t>
        <a:bodyPr/>
        <a:lstStyle/>
        <a:p>
          <a:pPr algn="l"/>
          <a:endParaRPr lang="es-MX" sz="2400" dirty="0">
            <a:latin typeface="Arial" panose="020B0604020202020204" pitchFamily="34" charset="0"/>
            <a:cs typeface="Arial" panose="020B0604020202020204" pitchFamily="34" charset="0"/>
          </a:endParaRPr>
        </a:p>
        <a:p>
          <a:pPr algn="l"/>
          <a:endParaRPr lang="es-MX" sz="2400" dirty="0">
            <a:latin typeface="Arial" panose="020B0604020202020204" pitchFamily="34" charset="0"/>
            <a:cs typeface="Arial" panose="020B0604020202020204" pitchFamily="34" charset="0"/>
          </a:endParaRPr>
        </a:p>
        <a:p>
          <a:pPr algn="ctr"/>
          <a:r>
            <a:rPr lang="es-MX" sz="2400" dirty="0">
              <a:latin typeface="Arial" panose="020B0604020202020204" pitchFamily="34" charset="0"/>
              <a:cs typeface="Arial" panose="020B0604020202020204" pitchFamily="34" charset="0"/>
            </a:rPr>
            <a:t>COVID-19 y su </a:t>
          </a:r>
        </a:p>
        <a:p>
          <a:pPr algn="ctr"/>
          <a:r>
            <a:rPr lang="es-MX" sz="2400" dirty="0">
              <a:latin typeface="Arial" panose="020B0604020202020204" pitchFamily="34" charset="0"/>
              <a:cs typeface="Arial" panose="020B0604020202020204" pitchFamily="34" charset="0"/>
            </a:rPr>
            <a:t>recuperación</a:t>
          </a:r>
        </a:p>
      </dgm:t>
    </dgm:pt>
    <dgm:pt modelId="{665FFB18-F2EC-4C87-873F-7878FCEB3BD7}" type="parTrans" cxnId="{B3C8054D-C4C6-4689-818F-59EEF1E9C58E}">
      <dgm:prSet/>
      <dgm:spPr/>
      <dgm:t>
        <a:bodyPr/>
        <a:lstStyle/>
        <a:p>
          <a:endParaRPr lang="es-MX">
            <a:latin typeface="Arial" panose="020B0604020202020204" pitchFamily="34" charset="0"/>
            <a:cs typeface="Arial" panose="020B0604020202020204" pitchFamily="34" charset="0"/>
          </a:endParaRPr>
        </a:p>
      </dgm:t>
    </dgm:pt>
    <dgm:pt modelId="{DFD2B6D1-13AE-4F53-A5CF-6B8033134DCE}" type="sibTrans" cxnId="{B3C8054D-C4C6-4689-818F-59EEF1E9C58E}">
      <dgm:prSet/>
      <dgm:spPr/>
      <dgm:t>
        <a:bodyPr/>
        <a:lstStyle/>
        <a:p>
          <a:endParaRPr lang="es-MX">
            <a:latin typeface="Arial" panose="020B0604020202020204" pitchFamily="34" charset="0"/>
            <a:cs typeface="Arial" panose="020B0604020202020204" pitchFamily="34" charset="0"/>
          </a:endParaRPr>
        </a:p>
      </dgm:t>
    </dgm:pt>
    <dgm:pt modelId="{C2645FF5-E2A7-4914-8830-1AA466A248B2}">
      <dgm:prSet phldrT="[Texto]"/>
      <dgm:spPr>
        <a:solidFill>
          <a:srgbClr val="0081C6"/>
        </a:solidFill>
      </dgm:spPr>
      <dgm:t>
        <a:bodyPr/>
        <a:lstStyle/>
        <a:p>
          <a:r>
            <a:rPr lang="es-MX" dirty="0">
              <a:solidFill>
                <a:schemeClr val="tx2"/>
              </a:solidFill>
              <a:latin typeface="Arial" panose="020B0604020202020204" pitchFamily="34" charset="0"/>
              <a:cs typeface="Arial" panose="020B0604020202020204" pitchFamily="34" charset="0"/>
            </a:rPr>
            <a:t>2025 y +</a:t>
          </a:r>
        </a:p>
      </dgm:t>
    </dgm:pt>
    <dgm:pt modelId="{7DF6DF54-25A5-4954-A7C9-E9AE8333EEC4}" type="parTrans" cxnId="{792E5CBD-0A4C-4126-A39E-5027DCE2B572}">
      <dgm:prSet/>
      <dgm:spPr/>
      <dgm:t>
        <a:bodyPr/>
        <a:lstStyle/>
        <a:p>
          <a:endParaRPr lang="es-MX">
            <a:latin typeface="Arial" panose="020B0604020202020204" pitchFamily="34" charset="0"/>
            <a:cs typeface="Arial" panose="020B0604020202020204" pitchFamily="34" charset="0"/>
          </a:endParaRPr>
        </a:p>
      </dgm:t>
    </dgm:pt>
    <dgm:pt modelId="{8495A9C7-8468-4F50-9A70-C475ADA0445E}" type="sibTrans" cxnId="{792E5CBD-0A4C-4126-A39E-5027DCE2B572}">
      <dgm:prSet/>
      <dgm:spPr/>
      <dgm:t>
        <a:bodyPr/>
        <a:lstStyle/>
        <a:p>
          <a:endParaRPr lang="es-MX">
            <a:latin typeface="Arial" panose="020B0604020202020204" pitchFamily="34" charset="0"/>
            <a:cs typeface="Arial" panose="020B0604020202020204" pitchFamily="34" charset="0"/>
          </a:endParaRPr>
        </a:p>
      </dgm:t>
    </dgm:pt>
    <dgm:pt modelId="{DECC0DAF-61AC-42DF-A6F1-B3D3233B6F5D}">
      <dgm:prSet phldrT="[Texto]"/>
      <dgm:spPr>
        <a:solidFill>
          <a:srgbClr val="0081C6"/>
        </a:solidFill>
      </dgm:spPr>
      <dgm:t>
        <a:bodyPr/>
        <a:lstStyle/>
        <a:p>
          <a:pPr algn="ctr"/>
          <a:r>
            <a:rPr lang="es-MX" dirty="0">
              <a:latin typeface="Arial" panose="020B0604020202020204" pitchFamily="34" charset="0"/>
              <a:cs typeface="Arial" panose="020B0604020202020204" pitchFamily="34" charset="0"/>
            </a:rPr>
            <a:t>Panoramas políticos complejos</a:t>
          </a:r>
        </a:p>
        <a:p>
          <a:pPr algn="ctr"/>
          <a:r>
            <a:rPr lang="es-MX" dirty="0">
              <a:latin typeface="Arial" panose="020B0604020202020204" pitchFamily="34" charset="0"/>
              <a:cs typeface="Arial" panose="020B0604020202020204" pitchFamily="34" charset="0"/>
            </a:rPr>
            <a:t>Políticas monetarias inciertas</a:t>
          </a:r>
        </a:p>
        <a:p>
          <a:pPr algn="ctr"/>
          <a:r>
            <a:rPr lang="es-MX" dirty="0">
              <a:latin typeface="Arial" panose="020B0604020202020204" pitchFamily="34" charset="0"/>
              <a:cs typeface="Arial" panose="020B0604020202020204" pitchFamily="34" charset="0"/>
            </a:rPr>
            <a:t>Economía global inestable</a:t>
          </a:r>
        </a:p>
      </dgm:t>
    </dgm:pt>
    <dgm:pt modelId="{3269EC5C-5D64-47D9-A47A-695441A7CE75}" type="parTrans" cxnId="{42794C4E-ED8F-475E-8027-44E2699B3295}">
      <dgm:prSet/>
      <dgm:spPr/>
      <dgm:t>
        <a:bodyPr/>
        <a:lstStyle/>
        <a:p>
          <a:endParaRPr lang="es-MX">
            <a:latin typeface="Arial" panose="020B0604020202020204" pitchFamily="34" charset="0"/>
            <a:cs typeface="Arial" panose="020B0604020202020204" pitchFamily="34" charset="0"/>
          </a:endParaRPr>
        </a:p>
      </dgm:t>
    </dgm:pt>
    <dgm:pt modelId="{D5DC1824-08D8-455A-BF95-A4CC879B1957}" type="sibTrans" cxnId="{42794C4E-ED8F-475E-8027-44E2699B3295}">
      <dgm:prSet/>
      <dgm:spPr/>
      <dgm:t>
        <a:bodyPr/>
        <a:lstStyle/>
        <a:p>
          <a:endParaRPr lang="es-MX">
            <a:latin typeface="Arial" panose="020B0604020202020204" pitchFamily="34" charset="0"/>
            <a:cs typeface="Arial" panose="020B0604020202020204" pitchFamily="34" charset="0"/>
          </a:endParaRPr>
        </a:p>
      </dgm:t>
    </dgm:pt>
    <dgm:pt modelId="{5D920A80-68C2-412D-8CD5-6CAAF261785A}" type="pres">
      <dgm:prSet presAssocID="{4E3395C6-7410-467A-A446-FE5E6965EA0D}" presName="Name0" presStyleCnt="0">
        <dgm:presLayoutVars>
          <dgm:dir/>
          <dgm:animLvl val="lvl"/>
          <dgm:resizeHandles val="exact"/>
        </dgm:presLayoutVars>
      </dgm:prSet>
      <dgm:spPr/>
    </dgm:pt>
    <dgm:pt modelId="{088A3155-F6FC-4B81-BEAB-DE0943AEB22D}" type="pres">
      <dgm:prSet presAssocID="{80381888-5D36-466B-8E4E-F6DE1BF693C9}" presName="compositeNode" presStyleCnt="0">
        <dgm:presLayoutVars>
          <dgm:bulletEnabled val="1"/>
        </dgm:presLayoutVars>
      </dgm:prSet>
      <dgm:spPr/>
    </dgm:pt>
    <dgm:pt modelId="{37DF42F8-8586-462F-8EE4-D89D0DFBA917}" type="pres">
      <dgm:prSet presAssocID="{80381888-5D36-466B-8E4E-F6DE1BF693C9}" presName="bgRect" presStyleLbl="node1" presStyleIdx="0" presStyleCnt="2"/>
      <dgm:spPr/>
    </dgm:pt>
    <dgm:pt modelId="{68AEF982-B751-4755-AB47-4EC00834BC39}" type="pres">
      <dgm:prSet presAssocID="{80381888-5D36-466B-8E4E-F6DE1BF693C9}" presName="parentNode" presStyleLbl="node1" presStyleIdx="0" presStyleCnt="2">
        <dgm:presLayoutVars>
          <dgm:chMax val="0"/>
          <dgm:bulletEnabled val="1"/>
        </dgm:presLayoutVars>
      </dgm:prSet>
      <dgm:spPr/>
    </dgm:pt>
    <dgm:pt modelId="{502219B6-17E6-4AE0-B184-E1C481CC437F}" type="pres">
      <dgm:prSet presAssocID="{80381888-5D36-466B-8E4E-F6DE1BF693C9}" presName="childNode" presStyleLbl="node1" presStyleIdx="0" presStyleCnt="2">
        <dgm:presLayoutVars>
          <dgm:bulletEnabled val="1"/>
        </dgm:presLayoutVars>
      </dgm:prSet>
      <dgm:spPr/>
    </dgm:pt>
    <dgm:pt modelId="{2C81E07B-3C5B-4D8A-99EB-3F8C269A1341}" type="pres">
      <dgm:prSet presAssocID="{D38C8494-F9B5-46C5-8EE2-E3951833E5CC}" presName="hSp" presStyleCnt="0"/>
      <dgm:spPr/>
    </dgm:pt>
    <dgm:pt modelId="{6DE24E4A-6D7B-4139-A297-826B9F33CC4C}" type="pres">
      <dgm:prSet presAssocID="{D38C8494-F9B5-46C5-8EE2-E3951833E5CC}" presName="vProcSp" presStyleCnt="0"/>
      <dgm:spPr/>
    </dgm:pt>
    <dgm:pt modelId="{B9E67E73-3666-41C3-8E0A-09A3C5F0055C}" type="pres">
      <dgm:prSet presAssocID="{D38C8494-F9B5-46C5-8EE2-E3951833E5CC}" presName="vSp1" presStyleCnt="0"/>
      <dgm:spPr/>
    </dgm:pt>
    <dgm:pt modelId="{9548C663-19B1-4A7E-BB3C-09A0AC968793}" type="pres">
      <dgm:prSet presAssocID="{D38C8494-F9B5-46C5-8EE2-E3951833E5CC}" presName="simulatedConn" presStyleLbl="solidFgAcc1" presStyleIdx="0" presStyleCnt="1" custLinFactY="-59191" custLinFactNeighborX="170" custLinFactNeighborY="-100000"/>
      <dgm:spPr/>
    </dgm:pt>
    <dgm:pt modelId="{35EAA12D-D22C-4938-9033-9ACE777915A9}" type="pres">
      <dgm:prSet presAssocID="{D38C8494-F9B5-46C5-8EE2-E3951833E5CC}" presName="vSp2" presStyleCnt="0"/>
      <dgm:spPr/>
    </dgm:pt>
    <dgm:pt modelId="{56E17667-DE14-48BA-AF28-7FC1532096A9}" type="pres">
      <dgm:prSet presAssocID="{D38C8494-F9B5-46C5-8EE2-E3951833E5CC}" presName="sibTrans" presStyleCnt="0"/>
      <dgm:spPr/>
    </dgm:pt>
    <dgm:pt modelId="{72AE1C1A-D8A6-4974-8015-3EE321937890}" type="pres">
      <dgm:prSet presAssocID="{C2645FF5-E2A7-4914-8830-1AA466A248B2}" presName="compositeNode" presStyleCnt="0">
        <dgm:presLayoutVars>
          <dgm:bulletEnabled val="1"/>
        </dgm:presLayoutVars>
      </dgm:prSet>
      <dgm:spPr/>
    </dgm:pt>
    <dgm:pt modelId="{4C8BE23A-2962-4021-8F53-9C8C72F4C006}" type="pres">
      <dgm:prSet presAssocID="{C2645FF5-E2A7-4914-8830-1AA466A248B2}" presName="bgRect" presStyleLbl="node1" presStyleIdx="1" presStyleCnt="2" custLinFactNeighborX="3693"/>
      <dgm:spPr/>
    </dgm:pt>
    <dgm:pt modelId="{9BFF09CA-D44B-4D1F-94E0-83E4AF267A2D}" type="pres">
      <dgm:prSet presAssocID="{C2645FF5-E2A7-4914-8830-1AA466A248B2}" presName="parentNode" presStyleLbl="node1" presStyleIdx="1" presStyleCnt="2">
        <dgm:presLayoutVars>
          <dgm:chMax val="0"/>
          <dgm:bulletEnabled val="1"/>
        </dgm:presLayoutVars>
      </dgm:prSet>
      <dgm:spPr/>
    </dgm:pt>
    <dgm:pt modelId="{5ED399F5-AB1E-4730-BE2F-4970A6B68895}" type="pres">
      <dgm:prSet presAssocID="{C2645FF5-E2A7-4914-8830-1AA466A248B2}" presName="childNode" presStyleLbl="node1" presStyleIdx="1" presStyleCnt="2">
        <dgm:presLayoutVars>
          <dgm:bulletEnabled val="1"/>
        </dgm:presLayoutVars>
      </dgm:prSet>
      <dgm:spPr/>
    </dgm:pt>
  </dgm:ptLst>
  <dgm:cxnLst>
    <dgm:cxn modelId="{30A0ED07-5B60-46DF-B61C-5CBA8355AC01}" type="presOf" srcId="{C2645FF5-E2A7-4914-8830-1AA466A248B2}" destId="{4C8BE23A-2962-4021-8F53-9C8C72F4C006}" srcOrd="0" destOrd="0" presId="urn:microsoft.com/office/officeart/2005/8/layout/hProcess7"/>
    <dgm:cxn modelId="{E1148717-02A9-4500-9E76-DA7ADA48B4D5}" type="presOf" srcId="{86D4F834-E838-4D5A-9D9B-B93EFF76D0B1}" destId="{502219B6-17E6-4AE0-B184-E1C481CC437F}" srcOrd="0" destOrd="0" presId="urn:microsoft.com/office/officeart/2005/8/layout/hProcess7"/>
    <dgm:cxn modelId="{7B59A961-38B1-4CAF-BCAD-D3DF164D3642}" srcId="{4E3395C6-7410-467A-A446-FE5E6965EA0D}" destId="{80381888-5D36-466B-8E4E-F6DE1BF693C9}" srcOrd="0" destOrd="0" parTransId="{68260E46-9500-4301-AE02-AD5B88BDBC30}" sibTransId="{D38C8494-F9B5-46C5-8EE2-E3951833E5CC}"/>
    <dgm:cxn modelId="{143ECD43-E94E-42CC-9B51-4742EEECB0B5}" type="presOf" srcId="{80381888-5D36-466B-8E4E-F6DE1BF693C9}" destId="{37DF42F8-8586-462F-8EE4-D89D0DFBA917}" srcOrd="0" destOrd="0" presId="urn:microsoft.com/office/officeart/2005/8/layout/hProcess7"/>
    <dgm:cxn modelId="{FEC00A45-9488-44D0-8C30-27F460F97367}" type="presOf" srcId="{C2645FF5-E2A7-4914-8830-1AA466A248B2}" destId="{9BFF09CA-D44B-4D1F-94E0-83E4AF267A2D}" srcOrd="1" destOrd="0" presId="urn:microsoft.com/office/officeart/2005/8/layout/hProcess7"/>
    <dgm:cxn modelId="{17E9884C-B006-4B6D-8071-C2209EC6996C}" type="presOf" srcId="{80381888-5D36-466B-8E4E-F6DE1BF693C9}" destId="{68AEF982-B751-4755-AB47-4EC00834BC39}" srcOrd="1" destOrd="0" presId="urn:microsoft.com/office/officeart/2005/8/layout/hProcess7"/>
    <dgm:cxn modelId="{B3C8054D-C4C6-4689-818F-59EEF1E9C58E}" srcId="{80381888-5D36-466B-8E4E-F6DE1BF693C9}" destId="{86D4F834-E838-4D5A-9D9B-B93EFF76D0B1}" srcOrd="0" destOrd="0" parTransId="{665FFB18-F2EC-4C87-873F-7878FCEB3BD7}" sibTransId="{DFD2B6D1-13AE-4F53-A5CF-6B8033134DCE}"/>
    <dgm:cxn modelId="{42794C4E-ED8F-475E-8027-44E2699B3295}" srcId="{C2645FF5-E2A7-4914-8830-1AA466A248B2}" destId="{DECC0DAF-61AC-42DF-A6F1-B3D3233B6F5D}" srcOrd="0" destOrd="0" parTransId="{3269EC5C-5D64-47D9-A47A-695441A7CE75}" sibTransId="{D5DC1824-08D8-455A-BF95-A4CC879B1957}"/>
    <dgm:cxn modelId="{AA143E7E-F889-485C-A403-51157C83A2E2}" type="presOf" srcId="{DECC0DAF-61AC-42DF-A6F1-B3D3233B6F5D}" destId="{5ED399F5-AB1E-4730-BE2F-4970A6B68895}" srcOrd="0" destOrd="0" presId="urn:microsoft.com/office/officeart/2005/8/layout/hProcess7"/>
    <dgm:cxn modelId="{792E5CBD-0A4C-4126-A39E-5027DCE2B572}" srcId="{4E3395C6-7410-467A-A446-FE5E6965EA0D}" destId="{C2645FF5-E2A7-4914-8830-1AA466A248B2}" srcOrd="1" destOrd="0" parTransId="{7DF6DF54-25A5-4954-A7C9-E9AE8333EEC4}" sibTransId="{8495A9C7-8468-4F50-9A70-C475ADA0445E}"/>
    <dgm:cxn modelId="{E1FB7BFC-B878-45DD-B4D7-FCC5E94E2482}" type="presOf" srcId="{4E3395C6-7410-467A-A446-FE5E6965EA0D}" destId="{5D920A80-68C2-412D-8CD5-6CAAF261785A}" srcOrd="0" destOrd="0" presId="urn:microsoft.com/office/officeart/2005/8/layout/hProcess7"/>
    <dgm:cxn modelId="{A5FCD6CD-A7A7-4EC7-B216-5ABF173299A9}" type="presParOf" srcId="{5D920A80-68C2-412D-8CD5-6CAAF261785A}" destId="{088A3155-F6FC-4B81-BEAB-DE0943AEB22D}" srcOrd="0" destOrd="0" presId="urn:microsoft.com/office/officeart/2005/8/layout/hProcess7"/>
    <dgm:cxn modelId="{FEC277AB-5502-4DAF-A9C8-15978A4612A0}" type="presParOf" srcId="{088A3155-F6FC-4B81-BEAB-DE0943AEB22D}" destId="{37DF42F8-8586-462F-8EE4-D89D0DFBA917}" srcOrd="0" destOrd="0" presId="urn:microsoft.com/office/officeart/2005/8/layout/hProcess7"/>
    <dgm:cxn modelId="{D49A123A-EFBF-47F0-A63E-69FB28FACD72}" type="presParOf" srcId="{088A3155-F6FC-4B81-BEAB-DE0943AEB22D}" destId="{68AEF982-B751-4755-AB47-4EC00834BC39}" srcOrd="1" destOrd="0" presId="urn:microsoft.com/office/officeart/2005/8/layout/hProcess7"/>
    <dgm:cxn modelId="{4281FDFD-300A-4373-8CBA-14AFA925BA9B}" type="presParOf" srcId="{088A3155-F6FC-4B81-BEAB-DE0943AEB22D}" destId="{502219B6-17E6-4AE0-B184-E1C481CC437F}" srcOrd="2" destOrd="0" presId="urn:microsoft.com/office/officeart/2005/8/layout/hProcess7"/>
    <dgm:cxn modelId="{3741BF11-D0AD-4441-A817-4774B3B9E373}" type="presParOf" srcId="{5D920A80-68C2-412D-8CD5-6CAAF261785A}" destId="{2C81E07B-3C5B-4D8A-99EB-3F8C269A1341}" srcOrd="1" destOrd="0" presId="urn:microsoft.com/office/officeart/2005/8/layout/hProcess7"/>
    <dgm:cxn modelId="{B348FC80-AAB1-45CC-9A3E-6DF5477CBEE0}" type="presParOf" srcId="{5D920A80-68C2-412D-8CD5-6CAAF261785A}" destId="{6DE24E4A-6D7B-4139-A297-826B9F33CC4C}" srcOrd="2" destOrd="0" presId="urn:microsoft.com/office/officeart/2005/8/layout/hProcess7"/>
    <dgm:cxn modelId="{1FE5073E-B7C7-4ABF-B033-4369739C0413}" type="presParOf" srcId="{6DE24E4A-6D7B-4139-A297-826B9F33CC4C}" destId="{B9E67E73-3666-41C3-8E0A-09A3C5F0055C}" srcOrd="0" destOrd="0" presId="urn:microsoft.com/office/officeart/2005/8/layout/hProcess7"/>
    <dgm:cxn modelId="{84189D9D-2E8D-4DA1-93B5-B71187269B0C}" type="presParOf" srcId="{6DE24E4A-6D7B-4139-A297-826B9F33CC4C}" destId="{9548C663-19B1-4A7E-BB3C-09A0AC968793}" srcOrd="1" destOrd="0" presId="urn:microsoft.com/office/officeart/2005/8/layout/hProcess7"/>
    <dgm:cxn modelId="{954897CE-1430-4FBA-B94B-C6851D2B2E5C}" type="presParOf" srcId="{6DE24E4A-6D7B-4139-A297-826B9F33CC4C}" destId="{35EAA12D-D22C-4938-9033-9ACE777915A9}" srcOrd="2" destOrd="0" presId="urn:microsoft.com/office/officeart/2005/8/layout/hProcess7"/>
    <dgm:cxn modelId="{86952C1E-C6E4-4083-B98E-B3A321C03A7E}" type="presParOf" srcId="{5D920A80-68C2-412D-8CD5-6CAAF261785A}" destId="{56E17667-DE14-48BA-AF28-7FC1532096A9}" srcOrd="3" destOrd="0" presId="urn:microsoft.com/office/officeart/2005/8/layout/hProcess7"/>
    <dgm:cxn modelId="{FFF6EF9B-087D-4677-B998-AC4466425441}" type="presParOf" srcId="{5D920A80-68C2-412D-8CD5-6CAAF261785A}" destId="{72AE1C1A-D8A6-4974-8015-3EE321937890}" srcOrd="4" destOrd="0" presId="urn:microsoft.com/office/officeart/2005/8/layout/hProcess7"/>
    <dgm:cxn modelId="{F5BAD306-1474-460F-A938-06391D857198}" type="presParOf" srcId="{72AE1C1A-D8A6-4974-8015-3EE321937890}" destId="{4C8BE23A-2962-4021-8F53-9C8C72F4C006}" srcOrd="0" destOrd="0" presId="urn:microsoft.com/office/officeart/2005/8/layout/hProcess7"/>
    <dgm:cxn modelId="{5194A7B5-8ADD-4DF3-A851-EC8593897833}" type="presParOf" srcId="{72AE1C1A-D8A6-4974-8015-3EE321937890}" destId="{9BFF09CA-D44B-4D1F-94E0-83E4AF267A2D}" srcOrd="1" destOrd="0" presId="urn:microsoft.com/office/officeart/2005/8/layout/hProcess7"/>
    <dgm:cxn modelId="{83F5C95C-D6F7-426D-8F14-FE124FE58236}" type="presParOf" srcId="{72AE1C1A-D8A6-4974-8015-3EE321937890}" destId="{5ED399F5-AB1E-4730-BE2F-4970A6B68895}" srcOrd="2" destOrd="0" presId="urn:microsoft.com/office/officeart/2005/8/layout/hProcess7"/>
  </dgm:cxnLst>
  <dgm:bg>
    <a:solidFill>
      <a:srgbClr val="E1F4FF"/>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832E6D-660C-4B18-88B1-36FD768FB770}" type="doc">
      <dgm:prSet loTypeId="urn:microsoft.com/office/officeart/2005/8/layout/equation1" loCatId="process" qsTypeId="urn:microsoft.com/office/officeart/2005/8/quickstyle/simple1" qsCatId="simple" csTypeId="urn:microsoft.com/office/officeart/2005/8/colors/accent1_2" csCatId="accent1" phldr="1"/>
      <dgm:spPr/>
    </dgm:pt>
    <dgm:pt modelId="{A9C7303B-A76D-407D-B4F8-B516E72021FC}">
      <dgm:prSet phldrT="[Texto]" custT="1"/>
      <dgm:spPr/>
      <dgm:t>
        <a:bodyPr/>
        <a:lstStyle/>
        <a:p>
          <a:r>
            <a:rPr lang="es-MX" sz="1200" b="1" dirty="0">
              <a:latin typeface="Arial" panose="020B0604020202020204" pitchFamily="34" charset="0"/>
              <a:cs typeface="Arial" panose="020B0604020202020204" pitchFamily="34" charset="0"/>
            </a:rPr>
            <a:t>Necesidad de Reaseguro</a:t>
          </a:r>
        </a:p>
      </dgm:t>
    </dgm:pt>
    <dgm:pt modelId="{32ABF238-D6B2-4575-B0FB-6EC4C0957B9B}" type="parTrans" cxnId="{440E61EE-90D1-4E26-B7E9-08C386436D46}">
      <dgm:prSet/>
      <dgm:spPr/>
      <dgm:t>
        <a:bodyPr/>
        <a:lstStyle/>
        <a:p>
          <a:endParaRPr lang="es-MX" sz="1200">
            <a:latin typeface="Arial" panose="020B0604020202020204" pitchFamily="34" charset="0"/>
            <a:cs typeface="Arial" panose="020B0604020202020204" pitchFamily="34" charset="0"/>
          </a:endParaRPr>
        </a:p>
      </dgm:t>
    </dgm:pt>
    <dgm:pt modelId="{B39CF1C2-8EEB-4CA0-B13F-F3FBA4052D5D}" type="sibTrans" cxnId="{440E61EE-90D1-4E26-B7E9-08C386436D46}">
      <dgm:prSet custT="1"/>
      <dgm:spPr/>
      <dgm:t>
        <a:bodyPr/>
        <a:lstStyle/>
        <a:p>
          <a:endParaRPr lang="es-MX" sz="1200">
            <a:latin typeface="Arial" panose="020B0604020202020204" pitchFamily="34" charset="0"/>
            <a:cs typeface="Arial" panose="020B0604020202020204" pitchFamily="34" charset="0"/>
          </a:endParaRPr>
        </a:p>
      </dgm:t>
    </dgm:pt>
    <dgm:pt modelId="{478ED5B4-1155-429B-8ACE-4865310A6FFA}">
      <dgm:prSet phldrT="[Texto]" custT="1"/>
      <dgm:spPr/>
      <dgm:t>
        <a:bodyPr/>
        <a:lstStyle/>
        <a:p>
          <a:r>
            <a:rPr lang="es-MX" sz="1200" b="1" dirty="0">
              <a:latin typeface="Arial" panose="020B0604020202020204" pitchFamily="34" charset="0"/>
              <a:cs typeface="Arial" panose="020B0604020202020204" pitchFamily="34" charset="0"/>
            </a:rPr>
            <a:t>Suscripción especializada</a:t>
          </a:r>
        </a:p>
      </dgm:t>
    </dgm:pt>
    <dgm:pt modelId="{FA1F839D-C3A0-40E7-923D-8021EBCE2DF8}" type="parTrans" cxnId="{6A228187-5CC8-4C9F-8776-5F569678FE52}">
      <dgm:prSet/>
      <dgm:spPr/>
      <dgm:t>
        <a:bodyPr/>
        <a:lstStyle/>
        <a:p>
          <a:endParaRPr lang="es-MX" sz="1200">
            <a:latin typeface="Arial" panose="020B0604020202020204" pitchFamily="34" charset="0"/>
            <a:cs typeface="Arial" panose="020B0604020202020204" pitchFamily="34" charset="0"/>
          </a:endParaRPr>
        </a:p>
      </dgm:t>
    </dgm:pt>
    <dgm:pt modelId="{558691B5-62C2-4DA5-86B6-BB86E56BCCC9}" type="sibTrans" cxnId="{6A228187-5CC8-4C9F-8776-5F569678FE52}">
      <dgm:prSet custT="1"/>
      <dgm:spPr/>
      <dgm:t>
        <a:bodyPr/>
        <a:lstStyle/>
        <a:p>
          <a:endParaRPr lang="es-MX" sz="1200">
            <a:latin typeface="Arial" panose="020B0604020202020204" pitchFamily="34" charset="0"/>
            <a:cs typeface="Arial" panose="020B0604020202020204" pitchFamily="34" charset="0"/>
          </a:endParaRPr>
        </a:p>
      </dgm:t>
    </dgm:pt>
    <dgm:pt modelId="{14D3FD1C-7F64-4D8F-9238-AC26728188B4}">
      <dgm:prSet phldrT="[Texto]" custT="1"/>
      <dgm:spPr>
        <a:solidFill>
          <a:schemeClr val="accent5">
            <a:lumMod val="75000"/>
          </a:schemeClr>
        </a:solidFill>
      </dgm:spPr>
      <dgm:t>
        <a:bodyPr/>
        <a:lstStyle/>
        <a:p>
          <a:r>
            <a:rPr lang="es-MX" sz="1200" b="1" dirty="0">
              <a:solidFill>
                <a:schemeClr val="bg1"/>
              </a:solidFill>
              <a:latin typeface="Arial" panose="020B0604020202020204" pitchFamily="34" charset="0"/>
              <a:cs typeface="Arial" panose="020B0604020202020204" pitchFamily="34" charset="0"/>
            </a:rPr>
            <a:t>Boom de </a:t>
          </a:r>
          <a:r>
            <a:rPr lang="es-MX" sz="1200" b="1" dirty="0" err="1">
              <a:solidFill>
                <a:schemeClr val="bg1"/>
              </a:solidFill>
              <a:latin typeface="Arial" panose="020B0604020202020204" pitchFamily="34" charset="0"/>
              <a:cs typeface="Arial" panose="020B0604020202020204" pitchFamily="34" charset="0"/>
            </a:rPr>
            <a:t>MGA´s</a:t>
          </a:r>
          <a:r>
            <a:rPr lang="es-MX" sz="1200" b="1" dirty="0">
              <a:solidFill>
                <a:schemeClr val="bg1"/>
              </a:solidFill>
              <a:latin typeface="Arial" panose="020B0604020202020204" pitchFamily="34" charset="0"/>
              <a:cs typeface="Arial" panose="020B0604020202020204" pitchFamily="34" charset="0"/>
            </a:rPr>
            <a:t> </a:t>
          </a:r>
        </a:p>
      </dgm:t>
    </dgm:pt>
    <dgm:pt modelId="{1F843F9E-86C9-49DB-B5AD-6498FC7CC5A0}" type="parTrans" cxnId="{223EEF90-2231-418B-B435-ED0EDD329F61}">
      <dgm:prSet/>
      <dgm:spPr/>
      <dgm:t>
        <a:bodyPr/>
        <a:lstStyle/>
        <a:p>
          <a:endParaRPr lang="es-MX" sz="1200">
            <a:latin typeface="Arial" panose="020B0604020202020204" pitchFamily="34" charset="0"/>
            <a:cs typeface="Arial" panose="020B0604020202020204" pitchFamily="34" charset="0"/>
          </a:endParaRPr>
        </a:p>
      </dgm:t>
    </dgm:pt>
    <dgm:pt modelId="{11D98268-CAD3-4DB3-9396-9F7D320FE72D}" type="sibTrans" cxnId="{223EEF90-2231-418B-B435-ED0EDD329F61}">
      <dgm:prSet/>
      <dgm:spPr/>
      <dgm:t>
        <a:bodyPr/>
        <a:lstStyle/>
        <a:p>
          <a:endParaRPr lang="es-MX" sz="1200">
            <a:latin typeface="Arial" panose="020B0604020202020204" pitchFamily="34" charset="0"/>
            <a:cs typeface="Arial" panose="020B0604020202020204" pitchFamily="34" charset="0"/>
          </a:endParaRPr>
        </a:p>
      </dgm:t>
    </dgm:pt>
    <dgm:pt modelId="{C9C5AF40-C1BE-4C4C-9924-F1169C853D3D}">
      <dgm:prSet phldrT="[Texto]" custT="1"/>
      <dgm:spPr/>
      <dgm:t>
        <a:bodyPr/>
        <a:lstStyle/>
        <a:p>
          <a:r>
            <a:rPr lang="es-MX" sz="1200" b="1" dirty="0">
              <a:latin typeface="Arial" panose="020B0604020202020204" pitchFamily="34" charset="0"/>
              <a:cs typeface="Arial" panose="020B0604020202020204" pitchFamily="34" charset="0"/>
            </a:rPr>
            <a:t>Apetitos de riesgo cambiantes</a:t>
          </a:r>
        </a:p>
      </dgm:t>
    </dgm:pt>
    <dgm:pt modelId="{DD989331-4EBB-473A-82B7-C074FFC4DAB1}" type="parTrans" cxnId="{DAA208C7-7E4B-4E87-84B2-F192C06E6984}">
      <dgm:prSet/>
      <dgm:spPr/>
      <dgm:t>
        <a:bodyPr/>
        <a:lstStyle/>
        <a:p>
          <a:endParaRPr lang="es-MX" sz="1200">
            <a:latin typeface="Arial" panose="020B0604020202020204" pitchFamily="34" charset="0"/>
            <a:cs typeface="Arial" panose="020B0604020202020204" pitchFamily="34" charset="0"/>
          </a:endParaRPr>
        </a:p>
      </dgm:t>
    </dgm:pt>
    <dgm:pt modelId="{90C25CEF-D3B0-400B-BCB0-53CDF4066FA5}" type="sibTrans" cxnId="{DAA208C7-7E4B-4E87-84B2-F192C06E6984}">
      <dgm:prSet custT="1"/>
      <dgm:spPr/>
      <dgm:t>
        <a:bodyPr/>
        <a:lstStyle/>
        <a:p>
          <a:endParaRPr lang="es-MX" sz="1200">
            <a:latin typeface="Arial" panose="020B0604020202020204" pitchFamily="34" charset="0"/>
            <a:cs typeface="Arial" panose="020B0604020202020204" pitchFamily="34" charset="0"/>
          </a:endParaRPr>
        </a:p>
      </dgm:t>
    </dgm:pt>
    <dgm:pt modelId="{623C74C2-553A-4F76-B75B-FD94B0140927}" type="pres">
      <dgm:prSet presAssocID="{CC832E6D-660C-4B18-88B1-36FD768FB770}" presName="linearFlow" presStyleCnt="0">
        <dgm:presLayoutVars>
          <dgm:dir/>
          <dgm:resizeHandles val="exact"/>
        </dgm:presLayoutVars>
      </dgm:prSet>
      <dgm:spPr/>
    </dgm:pt>
    <dgm:pt modelId="{996095A6-559D-4E8C-90C8-D97A97AD26B2}" type="pres">
      <dgm:prSet presAssocID="{A9C7303B-A76D-407D-B4F8-B516E72021FC}" presName="node" presStyleLbl="node1" presStyleIdx="0" presStyleCnt="4">
        <dgm:presLayoutVars>
          <dgm:bulletEnabled val="1"/>
        </dgm:presLayoutVars>
      </dgm:prSet>
      <dgm:spPr/>
    </dgm:pt>
    <dgm:pt modelId="{A83FE824-F1C0-4733-A003-D7E92496064F}" type="pres">
      <dgm:prSet presAssocID="{B39CF1C2-8EEB-4CA0-B13F-F3FBA4052D5D}" presName="spacerL" presStyleCnt="0"/>
      <dgm:spPr/>
    </dgm:pt>
    <dgm:pt modelId="{00C52648-8245-44A8-A914-2CA9936B4A8F}" type="pres">
      <dgm:prSet presAssocID="{B39CF1C2-8EEB-4CA0-B13F-F3FBA4052D5D}" presName="sibTrans" presStyleLbl="sibTrans2D1" presStyleIdx="0" presStyleCnt="3"/>
      <dgm:spPr/>
    </dgm:pt>
    <dgm:pt modelId="{4E0E0C6F-2358-43CF-A2F0-DE1468D1793F}" type="pres">
      <dgm:prSet presAssocID="{B39CF1C2-8EEB-4CA0-B13F-F3FBA4052D5D}" presName="spacerR" presStyleCnt="0"/>
      <dgm:spPr/>
    </dgm:pt>
    <dgm:pt modelId="{58BA8A6A-877B-4814-AA5F-5F4C40C4B4E6}" type="pres">
      <dgm:prSet presAssocID="{C9C5AF40-C1BE-4C4C-9924-F1169C853D3D}" presName="node" presStyleLbl="node1" presStyleIdx="1" presStyleCnt="4">
        <dgm:presLayoutVars>
          <dgm:bulletEnabled val="1"/>
        </dgm:presLayoutVars>
      </dgm:prSet>
      <dgm:spPr/>
    </dgm:pt>
    <dgm:pt modelId="{C6415EEC-6ED4-4018-8E19-A770D0373DFC}" type="pres">
      <dgm:prSet presAssocID="{90C25CEF-D3B0-400B-BCB0-53CDF4066FA5}" presName="spacerL" presStyleCnt="0"/>
      <dgm:spPr/>
    </dgm:pt>
    <dgm:pt modelId="{75CAB4D8-BF6B-45ED-A791-D47C3C758805}" type="pres">
      <dgm:prSet presAssocID="{90C25CEF-D3B0-400B-BCB0-53CDF4066FA5}" presName="sibTrans" presStyleLbl="sibTrans2D1" presStyleIdx="1" presStyleCnt="3"/>
      <dgm:spPr/>
    </dgm:pt>
    <dgm:pt modelId="{8C9B33C4-EA69-410F-8721-CEEE818B136B}" type="pres">
      <dgm:prSet presAssocID="{90C25CEF-D3B0-400B-BCB0-53CDF4066FA5}" presName="spacerR" presStyleCnt="0"/>
      <dgm:spPr/>
    </dgm:pt>
    <dgm:pt modelId="{ED092648-987F-4F59-A391-D0C8DF927D32}" type="pres">
      <dgm:prSet presAssocID="{478ED5B4-1155-429B-8ACE-4865310A6FFA}" presName="node" presStyleLbl="node1" presStyleIdx="2" presStyleCnt="4">
        <dgm:presLayoutVars>
          <dgm:bulletEnabled val="1"/>
        </dgm:presLayoutVars>
      </dgm:prSet>
      <dgm:spPr/>
    </dgm:pt>
    <dgm:pt modelId="{8FC4D07A-899D-4910-BBAB-37BAED38D5E5}" type="pres">
      <dgm:prSet presAssocID="{558691B5-62C2-4DA5-86B6-BB86E56BCCC9}" presName="spacerL" presStyleCnt="0"/>
      <dgm:spPr/>
    </dgm:pt>
    <dgm:pt modelId="{03045621-5FAA-4337-B08D-075029E8CD44}" type="pres">
      <dgm:prSet presAssocID="{558691B5-62C2-4DA5-86B6-BB86E56BCCC9}" presName="sibTrans" presStyleLbl="sibTrans2D1" presStyleIdx="2" presStyleCnt="3"/>
      <dgm:spPr/>
    </dgm:pt>
    <dgm:pt modelId="{3D6DA89D-3A95-4EFA-A6A2-26F598B273D0}" type="pres">
      <dgm:prSet presAssocID="{558691B5-62C2-4DA5-86B6-BB86E56BCCC9}" presName="spacerR" presStyleCnt="0"/>
      <dgm:spPr/>
    </dgm:pt>
    <dgm:pt modelId="{9A11AC7E-07B3-4533-8B9F-BD5BE9C6930C}" type="pres">
      <dgm:prSet presAssocID="{14D3FD1C-7F64-4D8F-9238-AC26728188B4}" presName="node" presStyleLbl="node1" presStyleIdx="3" presStyleCnt="4">
        <dgm:presLayoutVars>
          <dgm:bulletEnabled val="1"/>
        </dgm:presLayoutVars>
      </dgm:prSet>
      <dgm:spPr/>
    </dgm:pt>
  </dgm:ptLst>
  <dgm:cxnLst>
    <dgm:cxn modelId="{86BCDA1D-45E9-4766-97FE-33DFF33CA1F1}" type="presOf" srcId="{B39CF1C2-8EEB-4CA0-B13F-F3FBA4052D5D}" destId="{00C52648-8245-44A8-A914-2CA9936B4A8F}" srcOrd="0" destOrd="0" presId="urn:microsoft.com/office/officeart/2005/8/layout/equation1"/>
    <dgm:cxn modelId="{8DA5A11F-E236-47B2-8774-DA909CE44F96}" type="presOf" srcId="{478ED5B4-1155-429B-8ACE-4865310A6FFA}" destId="{ED092648-987F-4F59-A391-D0C8DF927D32}" srcOrd="0" destOrd="0" presId="urn:microsoft.com/office/officeart/2005/8/layout/equation1"/>
    <dgm:cxn modelId="{ACA6BD2D-1FE1-40B6-8927-F746042311B6}" type="presOf" srcId="{90C25CEF-D3B0-400B-BCB0-53CDF4066FA5}" destId="{75CAB4D8-BF6B-45ED-A791-D47C3C758805}" srcOrd="0" destOrd="0" presId="urn:microsoft.com/office/officeart/2005/8/layout/equation1"/>
    <dgm:cxn modelId="{664ECC2E-14A8-4D1F-BE53-7E1FA83C4A7A}" type="presOf" srcId="{14D3FD1C-7F64-4D8F-9238-AC26728188B4}" destId="{9A11AC7E-07B3-4533-8B9F-BD5BE9C6930C}" srcOrd="0" destOrd="0" presId="urn:microsoft.com/office/officeart/2005/8/layout/equation1"/>
    <dgm:cxn modelId="{8AA0F33B-B943-4036-BE0A-09875FE2432A}" type="presOf" srcId="{A9C7303B-A76D-407D-B4F8-B516E72021FC}" destId="{996095A6-559D-4E8C-90C8-D97A97AD26B2}" srcOrd="0" destOrd="0" presId="urn:microsoft.com/office/officeart/2005/8/layout/equation1"/>
    <dgm:cxn modelId="{47EDEF54-1A53-4917-B07E-2283C9F0939F}" type="presOf" srcId="{558691B5-62C2-4DA5-86B6-BB86E56BCCC9}" destId="{03045621-5FAA-4337-B08D-075029E8CD44}" srcOrd="0" destOrd="0" presId="urn:microsoft.com/office/officeart/2005/8/layout/equation1"/>
    <dgm:cxn modelId="{1418B776-8EA3-4157-9502-9E95F92E7112}" type="presOf" srcId="{CC832E6D-660C-4B18-88B1-36FD768FB770}" destId="{623C74C2-553A-4F76-B75B-FD94B0140927}" srcOrd="0" destOrd="0" presId="urn:microsoft.com/office/officeart/2005/8/layout/equation1"/>
    <dgm:cxn modelId="{6A228187-5CC8-4C9F-8776-5F569678FE52}" srcId="{CC832E6D-660C-4B18-88B1-36FD768FB770}" destId="{478ED5B4-1155-429B-8ACE-4865310A6FFA}" srcOrd="2" destOrd="0" parTransId="{FA1F839D-C3A0-40E7-923D-8021EBCE2DF8}" sibTransId="{558691B5-62C2-4DA5-86B6-BB86E56BCCC9}"/>
    <dgm:cxn modelId="{223EEF90-2231-418B-B435-ED0EDD329F61}" srcId="{CC832E6D-660C-4B18-88B1-36FD768FB770}" destId="{14D3FD1C-7F64-4D8F-9238-AC26728188B4}" srcOrd="3" destOrd="0" parTransId="{1F843F9E-86C9-49DB-B5AD-6498FC7CC5A0}" sibTransId="{11D98268-CAD3-4DB3-9396-9F7D320FE72D}"/>
    <dgm:cxn modelId="{DAA208C7-7E4B-4E87-84B2-F192C06E6984}" srcId="{CC832E6D-660C-4B18-88B1-36FD768FB770}" destId="{C9C5AF40-C1BE-4C4C-9924-F1169C853D3D}" srcOrd="1" destOrd="0" parTransId="{DD989331-4EBB-473A-82B7-C074FFC4DAB1}" sibTransId="{90C25CEF-D3B0-400B-BCB0-53CDF4066FA5}"/>
    <dgm:cxn modelId="{440E61EE-90D1-4E26-B7E9-08C386436D46}" srcId="{CC832E6D-660C-4B18-88B1-36FD768FB770}" destId="{A9C7303B-A76D-407D-B4F8-B516E72021FC}" srcOrd="0" destOrd="0" parTransId="{32ABF238-D6B2-4575-B0FB-6EC4C0957B9B}" sibTransId="{B39CF1C2-8EEB-4CA0-B13F-F3FBA4052D5D}"/>
    <dgm:cxn modelId="{002DF2FE-771B-419E-A0DA-D426D934E7CC}" type="presOf" srcId="{C9C5AF40-C1BE-4C4C-9924-F1169C853D3D}" destId="{58BA8A6A-877B-4814-AA5F-5F4C40C4B4E6}" srcOrd="0" destOrd="0" presId="urn:microsoft.com/office/officeart/2005/8/layout/equation1"/>
    <dgm:cxn modelId="{D1578DCC-6FCF-4526-BA4A-14106C810A05}" type="presParOf" srcId="{623C74C2-553A-4F76-B75B-FD94B0140927}" destId="{996095A6-559D-4E8C-90C8-D97A97AD26B2}" srcOrd="0" destOrd="0" presId="urn:microsoft.com/office/officeart/2005/8/layout/equation1"/>
    <dgm:cxn modelId="{FE0C1E0C-3654-4CA9-9E59-17536A059E9E}" type="presParOf" srcId="{623C74C2-553A-4F76-B75B-FD94B0140927}" destId="{A83FE824-F1C0-4733-A003-D7E92496064F}" srcOrd="1" destOrd="0" presId="urn:microsoft.com/office/officeart/2005/8/layout/equation1"/>
    <dgm:cxn modelId="{D14FAA5A-7B9D-4684-BD8E-B4EA71455069}" type="presParOf" srcId="{623C74C2-553A-4F76-B75B-FD94B0140927}" destId="{00C52648-8245-44A8-A914-2CA9936B4A8F}" srcOrd="2" destOrd="0" presId="urn:microsoft.com/office/officeart/2005/8/layout/equation1"/>
    <dgm:cxn modelId="{3F1D7B24-00CA-4A3B-8A3B-BB8B5376F891}" type="presParOf" srcId="{623C74C2-553A-4F76-B75B-FD94B0140927}" destId="{4E0E0C6F-2358-43CF-A2F0-DE1468D1793F}" srcOrd="3" destOrd="0" presId="urn:microsoft.com/office/officeart/2005/8/layout/equation1"/>
    <dgm:cxn modelId="{06AEC567-2170-4F4D-A46A-187DD32233C9}" type="presParOf" srcId="{623C74C2-553A-4F76-B75B-FD94B0140927}" destId="{58BA8A6A-877B-4814-AA5F-5F4C40C4B4E6}" srcOrd="4" destOrd="0" presId="urn:microsoft.com/office/officeart/2005/8/layout/equation1"/>
    <dgm:cxn modelId="{A004E1FD-6871-4E84-ABD8-75CCA902CDB0}" type="presParOf" srcId="{623C74C2-553A-4F76-B75B-FD94B0140927}" destId="{C6415EEC-6ED4-4018-8E19-A770D0373DFC}" srcOrd="5" destOrd="0" presId="urn:microsoft.com/office/officeart/2005/8/layout/equation1"/>
    <dgm:cxn modelId="{81E6CC77-AC6E-49DD-8575-534DB2F2CB11}" type="presParOf" srcId="{623C74C2-553A-4F76-B75B-FD94B0140927}" destId="{75CAB4D8-BF6B-45ED-A791-D47C3C758805}" srcOrd="6" destOrd="0" presId="urn:microsoft.com/office/officeart/2005/8/layout/equation1"/>
    <dgm:cxn modelId="{79D4E2FB-262B-489C-A91F-1EF184C3BA50}" type="presParOf" srcId="{623C74C2-553A-4F76-B75B-FD94B0140927}" destId="{8C9B33C4-EA69-410F-8721-CEEE818B136B}" srcOrd="7" destOrd="0" presId="urn:microsoft.com/office/officeart/2005/8/layout/equation1"/>
    <dgm:cxn modelId="{59C6872E-A3F3-404B-B0CC-60E181B3EC2C}" type="presParOf" srcId="{623C74C2-553A-4F76-B75B-FD94B0140927}" destId="{ED092648-987F-4F59-A391-D0C8DF927D32}" srcOrd="8" destOrd="0" presId="urn:microsoft.com/office/officeart/2005/8/layout/equation1"/>
    <dgm:cxn modelId="{D80D6743-C0E3-458A-923B-775CB4943FB8}" type="presParOf" srcId="{623C74C2-553A-4F76-B75B-FD94B0140927}" destId="{8FC4D07A-899D-4910-BBAB-37BAED38D5E5}" srcOrd="9" destOrd="0" presId="urn:microsoft.com/office/officeart/2005/8/layout/equation1"/>
    <dgm:cxn modelId="{703F8D6A-0DD0-4A02-A8FB-6B76C0CA020D}" type="presParOf" srcId="{623C74C2-553A-4F76-B75B-FD94B0140927}" destId="{03045621-5FAA-4337-B08D-075029E8CD44}" srcOrd="10" destOrd="0" presId="urn:microsoft.com/office/officeart/2005/8/layout/equation1"/>
    <dgm:cxn modelId="{BA6FBC24-57AC-4CBB-B1F6-F0F94A4D3BA7}" type="presParOf" srcId="{623C74C2-553A-4F76-B75B-FD94B0140927}" destId="{3D6DA89D-3A95-4EFA-A6A2-26F598B273D0}" srcOrd="11" destOrd="0" presId="urn:microsoft.com/office/officeart/2005/8/layout/equation1"/>
    <dgm:cxn modelId="{0D9A4C77-69F8-459E-B012-8D226E84CB7D}" type="presParOf" srcId="{623C74C2-553A-4F76-B75B-FD94B0140927}" destId="{9A11AC7E-07B3-4533-8B9F-BD5BE9C6930C}" srcOrd="12"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A74CCD-4EE0-402D-9405-92A06591E689}"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MX"/>
        </a:p>
      </dgm:t>
    </dgm:pt>
    <dgm:pt modelId="{FE222E50-7ECB-4886-BCA9-074F67F35EB5}">
      <dgm:prSet phldrT="[Texto]" custT="1"/>
      <dgm:spPr>
        <a:solidFill>
          <a:srgbClr val="002060"/>
        </a:solidFill>
      </dgm:spPr>
      <dgm:t>
        <a:bodyPr/>
        <a:lstStyle/>
        <a:p>
          <a:r>
            <a:rPr lang="es-MX" sz="675" b="1" dirty="0">
              <a:latin typeface="Arial" panose="020B0604020202020204" pitchFamily="34" charset="0"/>
              <a:cs typeface="Arial" panose="020B0604020202020204" pitchFamily="34" charset="0"/>
            </a:rPr>
            <a:t>Rentabilidad</a:t>
          </a:r>
          <a:r>
            <a:rPr lang="es-MX" sz="700" b="1" dirty="0">
              <a:latin typeface="Arial" panose="020B0604020202020204" pitchFamily="34" charset="0"/>
              <a:cs typeface="Arial" panose="020B0604020202020204" pitchFamily="34" charset="0"/>
            </a:rPr>
            <a:t> atrae nueva capacidad</a:t>
          </a:r>
        </a:p>
      </dgm:t>
    </dgm:pt>
    <dgm:pt modelId="{F52EA591-36F6-4105-B489-84BA039B55F9}" type="parTrans" cxnId="{9A506224-3804-4339-A39A-F3AC90DCE98A}">
      <dgm:prSet/>
      <dgm:spPr/>
      <dgm:t>
        <a:bodyPr/>
        <a:lstStyle/>
        <a:p>
          <a:endParaRPr lang="es-MX" sz="800" b="1">
            <a:latin typeface="Arial" panose="020B0604020202020204" pitchFamily="34" charset="0"/>
            <a:cs typeface="Arial" panose="020B0604020202020204" pitchFamily="34" charset="0"/>
          </a:endParaRPr>
        </a:p>
      </dgm:t>
    </dgm:pt>
    <dgm:pt modelId="{97D27557-7950-4B36-A9F5-2B9871EEADF8}" type="sibTrans" cxnId="{9A506224-3804-4339-A39A-F3AC90DCE98A}">
      <dgm:prSet custT="1"/>
      <dgm:spPr/>
      <dgm:t>
        <a:bodyPr/>
        <a:lstStyle/>
        <a:p>
          <a:endParaRPr lang="es-MX" sz="800" b="1">
            <a:latin typeface="Arial" panose="020B0604020202020204" pitchFamily="34" charset="0"/>
            <a:cs typeface="Arial" panose="020B0604020202020204" pitchFamily="34" charset="0"/>
          </a:endParaRPr>
        </a:p>
      </dgm:t>
    </dgm:pt>
    <dgm:pt modelId="{4D1814F8-D805-439F-B80B-0A7089B560C4}">
      <dgm:prSet phldrT="[Texto]" custT="1"/>
      <dgm:spPr>
        <a:solidFill>
          <a:srgbClr val="002060"/>
        </a:solidFill>
      </dgm:spPr>
      <dgm:t>
        <a:bodyPr/>
        <a:lstStyle/>
        <a:p>
          <a:r>
            <a:rPr lang="es-MX" sz="700" b="1" dirty="0">
              <a:latin typeface="Arial" panose="020B0604020202020204" pitchFamily="34" charset="0"/>
              <a:cs typeface="Arial" panose="020B0604020202020204" pitchFamily="34" charset="0"/>
            </a:rPr>
            <a:t>Tasas bajan por competencia</a:t>
          </a:r>
        </a:p>
      </dgm:t>
    </dgm:pt>
    <dgm:pt modelId="{D1038EAD-840A-4CA7-A89F-EA05D1418998}" type="parTrans" cxnId="{B15EADAB-CC45-4493-B24A-3C14E4AE1C11}">
      <dgm:prSet/>
      <dgm:spPr/>
      <dgm:t>
        <a:bodyPr/>
        <a:lstStyle/>
        <a:p>
          <a:endParaRPr lang="es-MX" sz="800" b="1">
            <a:latin typeface="Arial" panose="020B0604020202020204" pitchFamily="34" charset="0"/>
            <a:cs typeface="Arial" panose="020B0604020202020204" pitchFamily="34" charset="0"/>
          </a:endParaRPr>
        </a:p>
      </dgm:t>
    </dgm:pt>
    <dgm:pt modelId="{854C0801-109C-4A45-A1C8-F48AA06ECE3C}" type="sibTrans" cxnId="{B15EADAB-CC45-4493-B24A-3C14E4AE1C11}">
      <dgm:prSet custT="1"/>
      <dgm:spPr/>
      <dgm:t>
        <a:bodyPr/>
        <a:lstStyle/>
        <a:p>
          <a:endParaRPr lang="es-MX" sz="800" b="1">
            <a:latin typeface="Arial" panose="020B0604020202020204" pitchFamily="34" charset="0"/>
            <a:cs typeface="Arial" panose="020B0604020202020204" pitchFamily="34" charset="0"/>
          </a:endParaRPr>
        </a:p>
      </dgm:t>
    </dgm:pt>
    <dgm:pt modelId="{26FF3F4F-A738-4348-8896-6E5B6C75E791}">
      <dgm:prSet phldrT="[Texto]" custT="1"/>
      <dgm:spPr>
        <a:solidFill>
          <a:srgbClr val="AC2015"/>
        </a:solidFill>
      </dgm:spPr>
      <dgm:t>
        <a:bodyPr/>
        <a:lstStyle/>
        <a:p>
          <a:r>
            <a:rPr lang="es-MX" sz="700" b="1" dirty="0">
              <a:latin typeface="Arial" panose="020B0604020202020204" pitchFamily="34" charset="0"/>
              <a:cs typeface="Arial" panose="020B0604020202020204" pitchFamily="34" charset="0"/>
            </a:rPr>
            <a:t>Tasas se incrementan por escasez</a:t>
          </a:r>
        </a:p>
      </dgm:t>
    </dgm:pt>
    <dgm:pt modelId="{66FEEFDB-D683-4BEF-B876-AD33196804B8}" type="parTrans" cxnId="{7F1EE0BF-D7E1-4D7D-B652-5FE468C9EAE2}">
      <dgm:prSet/>
      <dgm:spPr/>
      <dgm:t>
        <a:bodyPr/>
        <a:lstStyle/>
        <a:p>
          <a:endParaRPr lang="es-MX" sz="800" b="1">
            <a:latin typeface="Arial" panose="020B0604020202020204" pitchFamily="34" charset="0"/>
            <a:cs typeface="Arial" panose="020B0604020202020204" pitchFamily="34" charset="0"/>
          </a:endParaRPr>
        </a:p>
      </dgm:t>
    </dgm:pt>
    <dgm:pt modelId="{A106E3C2-83BF-4F19-BB4B-FD7483DC781B}" type="sibTrans" cxnId="{7F1EE0BF-D7E1-4D7D-B652-5FE468C9EAE2}">
      <dgm:prSet custT="1"/>
      <dgm:spPr/>
      <dgm:t>
        <a:bodyPr/>
        <a:lstStyle/>
        <a:p>
          <a:endParaRPr lang="es-MX" sz="800" b="1">
            <a:latin typeface="Arial" panose="020B0604020202020204" pitchFamily="34" charset="0"/>
            <a:cs typeface="Arial" panose="020B0604020202020204" pitchFamily="34" charset="0"/>
          </a:endParaRPr>
        </a:p>
      </dgm:t>
    </dgm:pt>
    <dgm:pt modelId="{C9FA5BEF-AEB8-4447-9ADD-F818DB068A16}">
      <dgm:prSet phldrT="[Texto]" custT="1"/>
      <dgm:spPr>
        <a:solidFill>
          <a:srgbClr val="AC2015"/>
        </a:solidFill>
      </dgm:spPr>
      <dgm:t>
        <a:bodyPr/>
        <a:lstStyle/>
        <a:p>
          <a:r>
            <a:rPr lang="es-MX" sz="800" b="1" dirty="0">
              <a:latin typeface="Arial" panose="020B0604020202020204" pitchFamily="34" charset="0"/>
              <a:cs typeface="Arial" panose="020B0604020202020204" pitchFamily="34" charset="0"/>
            </a:rPr>
            <a:t>Entrada de capital al mercado</a:t>
          </a:r>
        </a:p>
      </dgm:t>
    </dgm:pt>
    <dgm:pt modelId="{ACB8A53E-0FB5-4D2F-A1D0-21DBAD099971}" type="parTrans" cxnId="{41290F57-A8CA-4402-A204-FA2E46BDE196}">
      <dgm:prSet/>
      <dgm:spPr/>
      <dgm:t>
        <a:bodyPr/>
        <a:lstStyle/>
        <a:p>
          <a:endParaRPr lang="es-MX" sz="800" b="1">
            <a:latin typeface="Arial" panose="020B0604020202020204" pitchFamily="34" charset="0"/>
            <a:cs typeface="Arial" panose="020B0604020202020204" pitchFamily="34" charset="0"/>
          </a:endParaRPr>
        </a:p>
      </dgm:t>
    </dgm:pt>
    <dgm:pt modelId="{B4334D77-FAC9-41D9-B2D9-91BE8E025383}" type="sibTrans" cxnId="{41290F57-A8CA-4402-A204-FA2E46BDE196}">
      <dgm:prSet custT="1"/>
      <dgm:spPr/>
      <dgm:t>
        <a:bodyPr/>
        <a:lstStyle/>
        <a:p>
          <a:endParaRPr lang="es-MX" sz="800" b="1">
            <a:latin typeface="Arial" panose="020B0604020202020204" pitchFamily="34" charset="0"/>
            <a:cs typeface="Arial" panose="020B0604020202020204" pitchFamily="34" charset="0"/>
          </a:endParaRPr>
        </a:p>
      </dgm:t>
    </dgm:pt>
    <dgm:pt modelId="{CDCDD61E-79FB-419C-BA96-1AC175622F50}">
      <dgm:prSet phldrT="[Texto]" custT="1"/>
      <dgm:spPr>
        <a:solidFill>
          <a:schemeClr val="bg2">
            <a:lumMod val="90000"/>
          </a:schemeClr>
        </a:solidFill>
      </dgm:spPr>
      <dgm:t>
        <a:bodyPr/>
        <a:lstStyle/>
        <a:p>
          <a:r>
            <a:rPr lang="es-MX" sz="800" b="1" dirty="0">
              <a:solidFill>
                <a:schemeClr val="tx1"/>
              </a:solidFill>
              <a:latin typeface="Arial" panose="020B0604020202020204" pitchFamily="34" charset="0"/>
              <a:cs typeface="Arial" panose="020B0604020202020204" pitchFamily="34" charset="0"/>
            </a:rPr>
            <a:t>MERCADO DE</a:t>
          </a:r>
        </a:p>
        <a:p>
          <a:r>
            <a:rPr lang="es-MX" sz="800" b="1" dirty="0">
              <a:solidFill>
                <a:schemeClr val="tx1"/>
              </a:solidFill>
              <a:latin typeface="Arial" panose="020B0604020202020204" pitchFamily="34" charset="0"/>
              <a:cs typeface="Arial" panose="020B0604020202020204" pitchFamily="34" charset="0"/>
            </a:rPr>
            <a:t>OFERTA</a:t>
          </a:r>
        </a:p>
      </dgm:t>
    </dgm:pt>
    <dgm:pt modelId="{31741F5C-15AA-4096-929A-147D229EB78D}" type="parTrans" cxnId="{22EE95D9-B6AE-4FE9-8CE9-4A9D6672FF6E}">
      <dgm:prSet/>
      <dgm:spPr/>
      <dgm:t>
        <a:bodyPr/>
        <a:lstStyle/>
        <a:p>
          <a:endParaRPr lang="es-MX" sz="800" b="1">
            <a:latin typeface="Arial" panose="020B0604020202020204" pitchFamily="34" charset="0"/>
            <a:cs typeface="Arial" panose="020B0604020202020204" pitchFamily="34" charset="0"/>
          </a:endParaRPr>
        </a:p>
      </dgm:t>
    </dgm:pt>
    <dgm:pt modelId="{3C280D67-0968-4F36-A1A6-5CE3255B863D}" type="sibTrans" cxnId="{22EE95D9-B6AE-4FE9-8CE9-4A9D6672FF6E}">
      <dgm:prSet custT="1"/>
      <dgm:spPr/>
      <dgm:t>
        <a:bodyPr/>
        <a:lstStyle/>
        <a:p>
          <a:endParaRPr lang="es-MX" sz="800" b="1">
            <a:latin typeface="Arial" panose="020B0604020202020204" pitchFamily="34" charset="0"/>
            <a:cs typeface="Arial" panose="020B0604020202020204" pitchFamily="34" charset="0"/>
          </a:endParaRPr>
        </a:p>
      </dgm:t>
    </dgm:pt>
    <dgm:pt modelId="{0C1D9852-D46F-4A51-9B1C-7A2EA8DA86EC}">
      <dgm:prSet phldrT="[Texto]" custT="1"/>
      <dgm:spPr>
        <a:solidFill>
          <a:srgbClr val="002060"/>
        </a:solidFill>
      </dgm:spPr>
      <dgm:t>
        <a:bodyPr/>
        <a:lstStyle/>
        <a:p>
          <a:r>
            <a:rPr lang="es-MX" sz="800" b="1" dirty="0">
              <a:latin typeface="Arial" panose="020B0604020202020204" pitchFamily="34" charset="0"/>
              <a:cs typeface="Arial" panose="020B0604020202020204" pitchFamily="34" charset="0"/>
            </a:rPr>
            <a:t>Guerra de </a:t>
          </a:r>
          <a:r>
            <a:rPr lang="es-MX" sz="800" b="1" dirty="0" err="1">
              <a:latin typeface="Arial" panose="020B0604020202020204" pitchFamily="34" charset="0"/>
              <a:cs typeface="Arial" panose="020B0604020202020204" pitchFamily="34" charset="0"/>
            </a:rPr>
            <a:t>T&amp;C´s</a:t>
          </a:r>
          <a:endParaRPr lang="es-MX" sz="800" b="1" dirty="0">
            <a:latin typeface="Arial" panose="020B0604020202020204" pitchFamily="34" charset="0"/>
            <a:cs typeface="Arial" panose="020B0604020202020204" pitchFamily="34" charset="0"/>
          </a:endParaRPr>
        </a:p>
      </dgm:t>
    </dgm:pt>
    <dgm:pt modelId="{CCC4BA5D-7DB9-4AA3-B663-A058AEB08936}" type="parTrans" cxnId="{1002C93B-1530-4C42-ABA3-A426AD6DAFBD}">
      <dgm:prSet/>
      <dgm:spPr/>
      <dgm:t>
        <a:bodyPr/>
        <a:lstStyle/>
        <a:p>
          <a:endParaRPr lang="es-MX" sz="800" b="1">
            <a:latin typeface="Arial" panose="020B0604020202020204" pitchFamily="34" charset="0"/>
            <a:cs typeface="Arial" panose="020B0604020202020204" pitchFamily="34" charset="0"/>
          </a:endParaRPr>
        </a:p>
      </dgm:t>
    </dgm:pt>
    <dgm:pt modelId="{01EF34EE-1FC7-47FC-8AF5-95A798B15DA6}" type="sibTrans" cxnId="{1002C93B-1530-4C42-ABA3-A426AD6DAFBD}">
      <dgm:prSet custT="1"/>
      <dgm:spPr/>
      <dgm:t>
        <a:bodyPr/>
        <a:lstStyle/>
        <a:p>
          <a:endParaRPr lang="es-MX" sz="800" b="1">
            <a:latin typeface="Arial" panose="020B0604020202020204" pitchFamily="34" charset="0"/>
            <a:cs typeface="Arial" panose="020B0604020202020204" pitchFamily="34" charset="0"/>
          </a:endParaRPr>
        </a:p>
      </dgm:t>
    </dgm:pt>
    <dgm:pt modelId="{E379835C-15B5-4D1E-9AB0-46A35708F981}">
      <dgm:prSet phldrT="[Texto]" custT="1"/>
      <dgm:spPr>
        <a:solidFill>
          <a:srgbClr val="002060"/>
        </a:solidFill>
      </dgm:spPr>
      <dgm:t>
        <a:bodyPr/>
        <a:lstStyle/>
        <a:p>
          <a:r>
            <a:rPr lang="es-MX" sz="700" b="1" dirty="0">
              <a:latin typeface="Arial" panose="020B0604020202020204" pitchFamily="34" charset="0"/>
              <a:cs typeface="Arial" panose="020B0604020202020204" pitchFamily="34" charset="0"/>
            </a:rPr>
            <a:t>Tasas bajan por sobreoferta</a:t>
          </a:r>
        </a:p>
      </dgm:t>
    </dgm:pt>
    <dgm:pt modelId="{3D7B974C-C71E-4685-B38B-FF6480EEE47F}" type="parTrans" cxnId="{7447086F-8A6E-426A-80F0-6D38385ED6B5}">
      <dgm:prSet/>
      <dgm:spPr/>
      <dgm:t>
        <a:bodyPr/>
        <a:lstStyle/>
        <a:p>
          <a:endParaRPr lang="es-MX" sz="800" b="1">
            <a:latin typeface="Arial" panose="020B0604020202020204" pitchFamily="34" charset="0"/>
            <a:cs typeface="Arial" panose="020B0604020202020204" pitchFamily="34" charset="0"/>
          </a:endParaRPr>
        </a:p>
      </dgm:t>
    </dgm:pt>
    <dgm:pt modelId="{18DDF933-A774-430F-91DA-A64C9C7F24E7}" type="sibTrans" cxnId="{7447086F-8A6E-426A-80F0-6D38385ED6B5}">
      <dgm:prSet custT="1"/>
      <dgm:spPr/>
      <dgm:t>
        <a:bodyPr/>
        <a:lstStyle/>
        <a:p>
          <a:endParaRPr lang="es-MX" sz="800" b="1">
            <a:latin typeface="Arial" panose="020B0604020202020204" pitchFamily="34" charset="0"/>
            <a:cs typeface="Arial" panose="020B0604020202020204" pitchFamily="34" charset="0"/>
          </a:endParaRPr>
        </a:p>
      </dgm:t>
    </dgm:pt>
    <dgm:pt modelId="{7F6DFB58-32AD-4157-BCD2-127283AB558E}">
      <dgm:prSet phldrT="[Texto]" custT="1"/>
      <dgm:spPr>
        <a:solidFill>
          <a:schemeClr val="bg2">
            <a:lumMod val="90000"/>
          </a:schemeClr>
        </a:solidFill>
      </dgm:spPr>
      <dgm:t>
        <a:bodyPr/>
        <a:lstStyle/>
        <a:p>
          <a:r>
            <a:rPr lang="es-MX" sz="800" b="1" dirty="0">
              <a:solidFill>
                <a:schemeClr val="tx1"/>
              </a:solidFill>
              <a:latin typeface="Arial" panose="020B0604020202020204" pitchFamily="34" charset="0"/>
              <a:cs typeface="Arial" panose="020B0604020202020204" pitchFamily="34" charset="0"/>
            </a:rPr>
            <a:t>MERCADO DE DEMANDA</a:t>
          </a:r>
        </a:p>
      </dgm:t>
    </dgm:pt>
    <dgm:pt modelId="{BBB98E62-7642-45FF-9640-72C738F36999}" type="parTrans" cxnId="{DC40433B-01F7-41FE-9DF2-0B945BFE77B2}">
      <dgm:prSet/>
      <dgm:spPr/>
      <dgm:t>
        <a:bodyPr/>
        <a:lstStyle/>
        <a:p>
          <a:endParaRPr lang="es-MX" sz="800" b="1">
            <a:latin typeface="Arial" panose="020B0604020202020204" pitchFamily="34" charset="0"/>
            <a:cs typeface="Arial" panose="020B0604020202020204" pitchFamily="34" charset="0"/>
          </a:endParaRPr>
        </a:p>
      </dgm:t>
    </dgm:pt>
    <dgm:pt modelId="{D2C99510-7FAA-4C05-983F-2DBC7EA8500C}" type="sibTrans" cxnId="{DC40433B-01F7-41FE-9DF2-0B945BFE77B2}">
      <dgm:prSet custT="1"/>
      <dgm:spPr/>
      <dgm:t>
        <a:bodyPr/>
        <a:lstStyle/>
        <a:p>
          <a:endParaRPr lang="es-MX" sz="800" b="1">
            <a:latin typeface="Arial" panose="020B0604020202020204" pitchFamily="34" charset="0"/>
            <a:cs typeface="Arial" panose="020B0604020202020204" pitchFamily="34" charset="0"/>
          </a:endParaRPr>
        </a:p>
      </dgm:t>
    </dgm:pt>
    <dgm:pt modelId="{350CDE20-3EA2-4281-9B8C-43D414A4F68A}">
      <dgm:prSet phldrT="[Texto]" custT="1"/>
      <dgm:spPr>
        <a:solidFill>
          <a:srgbClr val="AC2015"/>
        </a:solidFill>
      </dgm:spPr>
      <dgm:t>
        <a:bodyPr/>
        <a:lstStyle/>
        <a:p>
          <a:r>
            <a:rPr lang="es-MX" sz="800" b="1" dirty="0">
              <a:latin typeface="Arial" panose="020B0604020202020204" pitchFamily="34" charset="0"/>
              <a:cs typeface="Arial" panose="020B0604020202020204" pitchFamily="34" charset="0"/>
            </a:rPr>
            <a:t>Capacidad escasea en el mercado</a:t>
          </a:r>
        </a:p>
      </dgm:t>
    </dgm:pt>
    <dgm:pt modelId="{8845BFDB-F74B-431C-A4E6-124F9F340F88}" type="parTrans" cxnId="{2C269587-2E54-4F54-95B7-D0753BC96EA0}">
      <dgm:prSet/>
      <dgm:spPr/>
      <dgm:t>
        <a:bodyPr/>
        <a:lstStyle/>
        <a:p>
          <a:endParaRPr lang="es-MX" sz="800" b="1">
            <a:latin typeface="Arial" panose="020B0604020202020204" pitchFamily="34" charset="0"/>
            <a:cs typeface="Arial" panose="020B0604020202020204" pitchFamily="34" charset="0"/>
          </a:endParaRPr>
        </a:p>
      </dgm:t>
    </dgm:pt>
    <dgm:pt modelId="{F5BFA594-2E3D-4E16-BD79-07AC1B2E79B8}" type="sibTrans" cxnId="{2C269587-2E54-4F54-95B7-D0753BC96EA0}">
      <dgm:prSet custT="1"/>
      <dgm:spPr/>
      <dgm:t>
        <a:bodyPr/>
        <a:lstStyle/>
        <a:p>
          <a:endParaRPr lang="es-MX" sz="800" b="1">
            <a:latin typeface="Arial" panose="020B0604020202020204" pitchFamily="34" charset="0"/>
            <a:cs typeface="Arial" panose="020B0604020202020204" pitchFamily="34" charset="0"/>
          </a:endParaRPr>
        </a:p>
      </dgm:t>
    </dgm:pt>
    <dgm:pt modelId="{58856A3F-C77E-40C0-81A5-A34242BCF191}">
      <dgm:prSet phldrT="[Texto]" custT="1"/>
      <dgm:spPr>
        <a:solidFill>
          <a:srgbClr val="002060"/>
        </a:solidFill>
      </dgm:spPr>
      <dgm:t>
        <a:bodyPr/>
        <a:lstStyle/>
        <a:p>
          <a:r>
            <a:rPr lang="es-MX" sz="800" b="1" dirty="0">
              <a:latin typeface="Arial" panose="020B0604020202020204" pitchFamily="34" charset="0"/>
              <a:cs typeface="Arial" panose="020B0604020202020204" pitchFamily="34" charset="0"/>
            </a:rPr>
            <a:t>Se suscribe más riesgo</a:t>
          </a:r>
        </a:p>
      </dgm:t>
    </dgm:pt>
    <dgm:pt modelId="{44F68D9D-F836-496A-A92D-A17CB396D69E}" type="parTrans" cxnId="{6702720F-1439-4182-9913-F269CE40C94A}">
      <dgm:prSet/>
      <dgm:spPr/>
      <dgm:t>
        <a:bodyPr/>
        <a:lstStyle/>
        <a:p>
          <a:endParaRPr lang="es-MX" sz="800" b="1">
            <a:latin typeface="Arial" panose="020B0604020202020204" pitchFamily="34" charset="0"/>
            <a:cs typeface="Arial" panose="020B0604020202020204" pitchFamily="34" charset="0"/>
          </a:endParaRPr>
        </a:p>
      </dgm:t>
    </dgm:pt>
    <dgm:pt modelId="{ED842045-3DF8-4E65-93AC-19D1CC441633}" type="sibTrans" cxnId="{6702720F-1439-4182-9913-F269CE40C94A}">
      <dgm:prSet custT="1"/>
      <dgm:spPr/>
      <dgm:t>
        <a:bodyPr/>
        <a:lstStyle/>
        <a:p>
          <a:endParaRPr lang="es-MX" sz="800" b="1">
            <a:latin typeface="Arial" panose="020B0604020202020204" pitchFamily="34" charset="0"/>
            <a:cs typeface="Arial" panose="020B0604020202020204" pitchFamily="34" charset="0"/>
          </a:endParaRPr>
        </a:p>
      </dgm:t>
    </dgm:pt>
    <dgm:pt modelId="{012B9610-321E-4FEC-A186-CC87051B0429}">
      <dgm:prSet phldrT="[Texto]" custT="1"/>
      <dgm:spPr>
        <a:solidFill>
          <a:srgbClr val="AC2015"/>
        </a:solidFill>
      </dgm:spPr>
      <dgm:t>
        <a:bodyPr/>
        <a:lstStyle/>
        <a:p>
          <a:r>
            <a:rPr lang="es-MX" sz="700" b="1" dirty="0">
              <a:latin typeface="Arial" panose="020B0604020202020204" pitchFamily="34" charset="0"/>
              <a:cs typeface="Arial" panose="020B0604020202020204" pitchFamily="34" charset="0"/>
            </a:rPr>
            <a:t>Suscripción más restrictiva</a:t>
          </a:r>
        </a:p>
      </dgm:t>
    </dgm:pt>
    <dgm:pt modelId="{66DAA55E-0B76-4BB1-BBAD-2C3A9979F8E2}" type="parTrans" cxnId="{ED17D426-A3A2-4177-B510-E900EB6E239D}">
      <dgm:prSet/>
      <dgm:spPr/>
      <dgm:t>
        <a:bodyPr/>
        <a:lstStyle/>
        <a:p>
          <a:endParaRPr lang="es-MX" sz="800" b="1">
            <a:latin typeface="Arial" panose="020B0604020202020204" pitchFamily="34" charset="0"/>
            <a:cs typeface="Arial" panose="020B0604020202020204" pitchFamily="34" charset="0"/>
          </a:endParaRPr>
        </a:p>
      </dgm:t>
    </dgm:pt>
    <dgm:pt modelId="{46CE3E57-B141-4CD7-A53B-CC0AB46797A7}" type="sibTrans" cxnId="{ED17D426-A3A2-4177-B510-E900EB6E239D}">
      <dgm:prSet custT="1"/>
      <dgm:spPr/>
      <dgm:t>
        <a:bodyPr/>
        <a:lstStyle/>
        <a:p>
          <a:endParaRPr lang="es-MX" sz="800" b="1">
            <a:latin typeface="Arial" panose="020B0604020202020204" pitchFamily="34" charset="0"/>
            <a:cs typeface="Arial" panose="020B0604020202020204" pitchFamily="34" charset="0"/>
          </a:endParaRPr>
        </a:p>
      </dgm:t>
    </dgm:pt>
    <dgm:pt modelId="{E92908D2-8273-4A53-B367-32C37D3E6C90}" type="pres">
      <dgm:prSet presAssocID="{9BA74CCD-4EE0-402D-9405-92A06591E689}" presName="cycle" presStyleCnt="0">
        <dgm:presLayoutVars>
          <dgm:dir/>
          <dgm:resizeHandles val="exact"/>
        </dgm:presLayoutVars>
      </dgm:prSet>
      <dgm:spPr/>
    </dgm:pt>
    <dgm:pt modelId="{97279083-055C-445F-A9C3-C795729E3A06}" type="pres">
      <dgm:prSet presAssocID="{FE222E50-7ECB-4886-BCA9-074F67F35EB5}" presName="node" presStyleLbl="node1" presStyleIdx="0" presStyleCnt="11" custScaleX="113108" custScaleY="118842">
        <dgm:presLayoutVars>
          <dgm:bulletEnabled val="1"/>
        </dgm:presLayoutVars>
      </dgm:prSet>
      <dgm:spPr/>
    </dgm:pt>
    <dgm:pt modelId="{52E09F70-1CE9-45FC-9DDD-754BD23DC799}" type="pres">
      <dgm:prSet presAssocID="{97D27557-7950-4B36-A9F5-2B9871EEADF8}" presName="sibTrans" presStyleLbl="sibTrans2D1" presStyleIdx="0" presStyleCnt="11" custScaleX="65495" custScaleY="75535"/>
      <dgm:spPr/>
    </dgm:pt>
    <dgm:pt modelId="{2399BA4B-7B24-4DDD-9167-A60D269B2CE0}" type="pres">
      <dgm:prSet presAssocID="{97D27557-7950-4B36-A9F5-2B9871EEADF8}" presName="connectorText" presStyleLbl="sibTrans2D1" presStyleIdx="0" presStyleCnt="11"/>
      <dgm:spPr/>
    </dgm:pt>
    <dgm:pt modelId="{B532CFF3-2BF0-402C-B8FD-CA67F1B1E24D}" type="pres">
      <dgm:prSet presAssocID="{58856A3F-C77E-40C0-81A5-A34242BCF191}" presName="node" presStyleLbl="node1" presStyleIdx="1" presStyleCnt="11" custScaleX="113108" custScaleY="118842">
        <dgm:presLayoutVars>
          <dgm:bulletEnabled val="1"/>
        </dgm:presLayoutVars>
      </dgm:prSet>
      <dgm:spPr/>
    </dgm:pt>
    <dgm:pt modelId="{5E10A82F-36AC-411D-B995-25DF41458222}" type="pres">
      <dgm:prSet presAssocID="{ED842045-3DF8-4E65-93AC-19D1CC441633}" presName="sibTrans" presStyleLbl="sibTrans2D1" presStyleIdx="1" presStyleCnt="11" custScaleX="70787" custScaleY="75535"/>
      <dgm:spPr/>
    </dgm:pt>
    <dgm:pt modelId="{CEFDC76B-3995-4812-B078-739F9A64B70B}" type="pres">
      <dgm:prSet presAssocID="{ED842045-3DF8-4E65-93AC-19D1CC441633}" presName="connectorText" presStyleLbl="sibTrans2D1" presStyleIdx="1" presStyleCnt="11"/>
      <dgm:spPr/>
    </dgm:pt>
    <dgm:pt modelId="{6C86ED1F-889D-4CC1-82A2-C3A611E4C9D3}" type="pres">
      <dgm:prSet presAssocID="{4D1814F8-D805-439F-B80B-0A7089B560C4}" presName="node" presStyleLbl="node1" presStyleIdx="2" presStyleCnt="11" custScaleX="123489" custScaleY="124828">
        <dgm:presLayoutVars>
          <dgm:bulletEnabled val="1"/>
        </dgm:presLayoutVars>
      </dgm:prSet>
      <dgm:spPr/>
    </dgm:pt>
    <dgm:pt modelId="{81C65F29-3E6F-46DD-BBEB-4CDC0885DA87}" type="pres">
      <dgm:prSet presAssocID="{854C0801-109C-4A45-A1C8-F48AA06ECE3C}" presName="sibTrans" presStyleLbl="sibTrans2D1" presStyleIdx="2" presStyleCnt="11" custScaleX="76262" custScaleY="75535"/>
      <dgm:spPr/>
    </dgm:pt>
    <dgm:pt modelId="{594515E6-2809-4AEB-ACC1-63F1E9C073FF}" type="pres">
      <dgm:prSet presAssocID="{854C0801-109C-4A45-A1C8-F48AA06ECE3C}" presName="connectorText" presStyleLbl="sibTrans2D1" presStyleIdx="2" presStyleCnt="11"/>
      <dgm:spPr/>
    </dgm:pt>
    <dgm:pt modelId="{F3D1F91E-E416-412A-B6CC-34CA37711B81}" type="pres">
      <dgm:prSet presAssocID="{0C1D9852-D46F-4A51-9B1C-7A2EA8DA86EC}" presName="node" presStyleLbl="node1" presStyleIdx="3" presStyleCnt="11" custScaleX="113108" custScaleY="118842">
        <dgm:presLayoutVars>
          <dgm:bulletEnabled val="1"/>
        </dgm:presLayoutVars>
      </dgm:prSet>
      <dgm:spPr/>
    </dgm:pt>
    <dgm:pt modelId="{945FD677-3CFA-4FB7-B9DD-FA457A9E5D90}" type="pres">
      <dgm:prSet presAssocID="{01EF34EE-1FC7-47FC-8AF5-95A798B15DA6}" presName="sibTrans" presStyleLbl="sibTrans2D1" presStyleIdx="3" presStyleCnt="11" custScaleX="74084" custScaleY="75535"/>
      <dgm:spPr/>
    </dgm:pt>
    <dgm:pt modelId="{A0664123-D48D-418E-8041-D9E4EB14CA77}" type="pres">
      <dgm:prSet presAssocID="{01EF34EE-1FC7-47FC-8AF5-95A798B15DA6}" presName="connectorText" presStyleLbl="sibTrans2D1" presStyleIdx="3" presStyleCnt="11"/>
      <dgm:spPr/>
    </dgm:pt>
    <dgm:pt modelId="{DD400DCD-F0AC-4126-8963-50C21E94ADAE}" type="pres">
      <dgm:prSet presAssocID="{E379835C-15B5-4D1E-9AB0-46A35708F981}" presName="node" presStyleLbl="node1" presStyleIdx="4" presStyleCnt="11" custScaleX="113108" custScaleY="118842">
        <dgm:presLayoutVars>
          <dgm:bulletEnabled val="1"/>
        </dgm:presLayoutVars>
      </dgm:prSet>
      <dgm:spPr/>
    </dgm:pt>
    <dgm:pt modelId="{7816CEBF-32D2-418A-997B-99226B337B20}" type="pres">
      <dgm:prSet presAssocID="{18DDF933-A774-430F-91DA-A64C9C7F24E7}" presName="sibTrans" presStyleLbl="sibTrans2D1" presStyleIdx="4" presStyleCnt="11" custScaleX="67640" custScaleY="75535"/>
      <dgm:spPr/>
    </dgm:pt>
    <dgm:pt modelId="{C0A3D325-4CAB-4D63-A324-D31B38805048}" type="pres">
      <dgm:prSet presAssocID="{18DDF933-A774-430F-91DA-A64C9C7F24E7}" presName="connectorText" presStyleLbl="sibTrans2D1" presStyleIdx="4" presStyleCnt="11"/>
      <dgm:spPr/>
    </dgm:pt>
    <dgm:pt modelId="{F49D6E2D-C0AB-4F45-9AB5-40D84AFC5B8B}" type="pres">
      <dgm:prSet presAssocID="{7F6DFB58-32AD-4157-BCD2-127283AB558E}" presName="node" presStyleLbl="node1" presStyleIdx="5" presStyleCnt="11" custScaleX="113108" custScaleY="118842">
        <dgm:presLayoutVars>
          <dgm:bulletEnabled val="1"/>
        </dgm:presLayoutVars>
      </dgm:prSet>
      <dgm:spPr/>
    </dgm:pt>
    <dgm:pt modelId="{6B44D904-1229-4E63-962F-0241A70BD743}" type="pres">
      <dgm:prSet presAssocID="{D2C99510-7FAA-4C05-983F-2DBC7EA8500C}" presName="sibTrans" presStyleLbl="sibTrans2D1" presStyleIdx="5" presStyleCnt="11" custScaleX="64746" custScaleY="75535"/>
      <dgm:spPr/>
    </dgm:pt>
    <dgm:pt modelId="{2710289E-CC09-4A19-B2DA-5BD018A32E84}" type="pres">
      <dgm:prSet presAssocID="{D2C99510-7FAA-4C05-983F-2DBC7EA8500C}" presName="connectorText" presStyleLbl="sibTrans2D1" presStyleIdx="5" presStyleCnt="11"/>
      <dgm:spPr/>
    </dgm:pt>
    <dgm:pt modelId="{620B895F-DE6C-47FB-9CAC-793494BCACC0}" type="pres">
      <dgm:prSet presAssocID="{350CDE20-3EA2-4281-9B8C-43D414A4F68A}" presName="node" presStyleLbl="node1" presStyleIdx="6" presStyleCnt="11" custScaleX="113108" custScaleY="118842">
        <dgm:presLayoutVars>
          <dgm:bulletEnabled val="1"/>
        </dgm:presLayoutVars>
      </dgm:prSet>
      <dgm:spPr/>
    </dgm:pt>
    <dgm:pt modelId="{2222BA30-F4E3-4FC6-9FE5-3EFCCC6C03BA}" type="pres">
      <dgm:prSet presAssocID="{F5BFA594-2E3D-4E16-BD79-07AC1B2E79B8}" presName="sibTrans" presStyleLbl="sibTrans2D1" presStyleIdx="6" presStyleCnt="11" custScaleX="67640" custScaleY="75535"/>
      <dgm:spPr/>
    </dgm:pt>
    <dgm:pt modelId="{454BBF3B-ECCE-4C97-956F-9A25F47DBBC5}" type="pres">
      <dgm:prSet presAssocID="{F5BFA594-2E3D-4E16-BD79-07AC1B2E79B8}" presName="connectorText" presStyleLbl="sibTrans2D1" presStyleIdx="6" presStyleCnt="11"/>
      <dgm:spPr/>
    </dgm:pt>
    <dgm:pt modelId="{D7A8916A-50BC-49BA-8CB8-5784BCD40CEF}" type="pres">
      <dgm:prSet presAssocID="{012B9610-321E-4FEC-A186-CC87051B0429}" presName="node" presStyleLbl="node1" presStyleIdx="7" presStyleCnt="11" custScaleX="113108" custScaleY="118842">
        <dgm:presLayoutVars>
          <dgm:bulletEnabled val="1"/>
        </dgm:presLayoutVars>
      </dgm:prSet>
      <dgm:spPr/>
    </dgm:pt>
    <dgm:pt modelId="{FFF01F0C-60F9-4B25-8E63-58D45CB16702}" type="pres">
      <dgm:prSet presAssocID="{46CE3E57-B141-4CD7-A53B-CC0AB46797A7}" presName="sibTrans" presStyleLbl="sibTrans2D1" presStyleIdx="7" presStyleCnt="11" custScaleX="74084" custScaleY="75535"/>
      <dgm:spPr/>
    </dgm:pt>
    <dgm:pt modelId="{3CDA0145-2175-40E4-845B-6043AE6F1E82}" type="pres">
      <dgm:prSet presAssocID="{46CE3E57-B141-4CD7-A53B-CC0AB46797A7}" presName="connectorText" presStyleLbl="sibTrans2D1" presStyleIdx="7" presStyleCnt="11"/>
      <dgm:spPr/>
    </dgm:pt>
    <dgm:pt modelId="{83746183-539C-4CA1-AD08-9E00F31F6C42}" type="pres">
      <dgm:prSet presAssocID="{26FF3F4F-A738-4348-8896-6E5B6C75E791}" presName="node" presStyleLbl="node1" presStyleIdx="8" presStyleCnt="11" custScaleX="113108" custScaleY="118842">
        <dgm:presLayoutVars>
          <dgm:bulletEnabled val="1"/>
        </dgm:presLayoutVars>
      </dgm:prSet>
      <dgm:spPr/>
    </dgm:pt>
    <dgm:pt modelId="{604407B7-CD39-4F69-ACD0-61EEE555F1FB}" type="pres">
      <dgm:prSet presAssocID="{A106E3C2-83BF-4F19-BB4B-FD7483DC781B}" presName="sibTrans" presStyleLbl="sibTrans2D1" presStyleIdx="8" presStyleCnt="11" custScaleX="76262" custScaleY="75535"/>
      <dgm:spPr/>
    </dgm:pt>
    <dgm:pt modelId="{E041699D-C500-4CE7-9EC3-503F1FC26086}" type="pres">
      <dgm:prSet presAssocID="{A106E3C2-83BF-4F19-BB4B-FD7483DC781B}" presName="connectorText" presStyleLbl="sibTrans2D1" presStyleIdx="8" presStyleCnt="11"/>
      <dgm:spPr/>
    </dgm:pt>
    <dgm:pt modelId="{28349B64-E42D-41E3-A661-441ED7235A88}" type="pres">
      <dgm:prSet presAssocID="{C9FA5BEF-AEB8-4447-9ADD-F818DB068A16}" presName="node" presStyleLbl="node1" presStyleIdx="9" presStyleCnt="11" custScaleX="113108" custScaleY="118842">
        <dgm:presLayoutVars>
          <dgm:bulletEnabled val="1"/>
        </dgm:presLayoutVars>
      </dgm:prSet>
      <dgm:spPr/>
    </dgm:pt>
    <dgm:pt modelId="{2F47DF06-6782-43E5-A489-2C052C8EA3B4}" type="pres">
      <dgm:prSet presAssocID="{B4334D77-FAC9-41D9-B2D9-91BE8E025383}" presName="sibTrans" presStyleLbl="sibTrans2D1" presStyleIdx="9" presStyleCnt="11" custScaleX="70787" custScaleY="75535"/>
      <dgm:spPr/>
    </dgm:pt>
    <dgm:pt modelId="{9388E0F6-85C8-4C2B-B785-47A743558E75}" type="pres">
      <dgm:prSet presAssocID="{B4334D77-FAC9-41D9-B2D9-91BE8E025383}" presName="connectorText" presStyleLbl="sibTrans2D1" presStyleIdx="9" presStyleCnt="11"/>
      <dgm:spPr/>
    </dgm:pt>
    <dgm:pt modelId="{D9E4A278-768D-4280-AA2A-029CBA5B8C5C}" type="pres">
      <dgm:prSet presAssocID="{CDCDD61E-79FB-419C-BA96-1AC175622F50}" presName="node" presStyleLbl="node1" presStyleIdx="10" presStyleCnt="11" custScaleX="113108" custScaleY="118842">
        <dgm:presLayoutVars>
          <dgm:bulletEnabled val="1"/>
        </dgm:presLayoutVars>
      </dgm:prSet>
      <dgm:spPr/>
    </dgm:pt>
    <dgm:pt modelId="{5F8FEC75-CEA3-40B2-AC39-BFED43B2AB9C}" type="pres">
      <dgm:prSet presAssocID="{3C280D67-0968-4F36-A1A6-5CE3255B863D}" presName="sibTrans" presStyleLbl="sibTrans2D1" presStyleIdx="10" presStyleCnt="11" custScaleX="65495" custScaleY="75535"/>
      <dgm:spPr/>
    </dgm:pt>
    <dgm:pt modelId="{4C5227D8-15DA-4E36-B4DE-FA30386A390A}" type="pres">
      <dgm:prSet presAssocID="{3C280D67-0968-4F36-A1A6-5CE3255B863D}" presName="connectorText" presStyleLbl="sibTrans2D1" presStyleIdx="10" presStyleCnt="11"/>
      <dgm:spPr/>
    </dgm:pt>
  </dgm:ptLst>
  <dgm:cxnLst>
    <dgm:cxn modelId="{A096690B-CDBD-4EE4-8C65-8A79A1267373}" type="presOf" srcId="{97D27557-7950-4B36-A9F5-2B9871EEADF8}" destId="{2399BA4B-7B24-4DDD-9167-A60D269B2CE0}" srcOrd="1" destOrd="0" presId="urn:microsoft.com/office/officeart/2005/8/layout/cycle2"/>
    <dgm:cxn modelId="{A20D8E0C-AFDF-485C-8514-8A170FC30A7D}" type="presOf" srcId="{012B9610-321E-4FEC-A186-CC87051B0429}" destId="{D7A8916A-50BC-49BA-8CB8-5784BCD40CEF}" srcOrd="0" destOrd="0" presId="urn:microsoft.com/office/officeart/2005/8/layout/cycle2"/>
    <dgm:cxn modelId="{7DD9AF0D-1772-4CE1-803C-7A92E2BACB4B}" type="presOf" srcId="{FE222E50-7ECB-4886-BCA9-074F67F35EB5}" destId="{97279083-055C-445F-A9C3-C795729E3A06}" srcOrd="0" destOrd="0" presId="urn:microsoft.com/office/officeart/2005/8/layout/cycle2"/>
    <dgm:cxn modelId="{6702720F-1439-4182-9913-F269CE40C94A}" srcId="{9BA74CCD-4EE0-402D-9405-92A06591E689}" destId="{58856A3F-C77E-40C0-81A5-A34242BCF191}" srcOrd="1" destOrd="0" parTransId="{44F68D9D-F836-496A-A92D-A17CB396D69E}" sibTransId="{ED842045-3DF8-4E65-93AC-19D1CC441633}"/>
    <dgm:cxn modelId="{34B3B014-F00C-4A5C-B35D-1C025A3B9C99}" type="presOf" srcId="{18DDF933-A774-430F-91DA-A64C9C7F24E7}" destId="{7816CEBF-32D2-418A-997B-99226B337B20}" srcOrd="0" destOrd="0" presId="urn:microsoft.com/office/officeart/2005/8/layout/cycle2"/>
    <dgm:cxn modelId="{32B76618-E8CF-4CEB-BDDE-062732C87A45}" type="presOf" srcId="{C9FA5BEF-AEB8-4447-9ADD-F818DB068A16}" destId="{28349B64-E42D-41E3-A661-441ED7235A88}" srcOrd="0" destOrd="0" presId="urn:microsoft.com/office/officeart/2005/8/layout/cycle2"/>
    <dgm:cxn modelId="{0F419219-9482-402E-AC8F-104C48771741}" type="presOf" srcId="{9BA74CCD-4EE0-402D-9405-92A06591E689}" destId="{E92908D2-8273-4A53-B367-32C37D3E6C90}" srcOrd="0" destOrd="0" presId="urn:microsoft.com/office/officeart/2005/8/layout/cycle2"/>
    <dgm:cxn modelId="{99E75F21-ECED-4B62-8939-44ADFDA7315D}" type="presOf" srcId="{F5BFA594-2E3D-4E16-BD79-07AC1B2E79B8}" destId="{454BBF3B-ECCE-4C97-956F-9A25F47DBBC5}" srcOrd="1" destOrd="0" presId="urn:microsoft.com/office/officeart/2005/8/layout/cycle2"/>
    <dgm:cxn modelId="{9A506224-3804-4339-A39A-F3AC90DCE98A}" srcId="{9BA74CCD-4EE0-402D-9405-92A06591E689}" destId="{FE222E50-7ECB-4886-BCA9-074F67F35EB5}" srcOrd="0" destOrd="0" parTransId="{F52EA591-36F6-4105-B489-84BA039B55F9}" sibTransId="{97D27557-7950-4B36-A9F5-2B9871EEADF8}"/>
    <dgm:cxn modelId="{0F289524-3313-4A38-9AB7-7FBBA10D04A0}" type="presOf" srcId="{58856A3F-C77E-40C0-81A5-A34242BCF191}" destId="{B532CFF3-2BF0-402C-B8FD-CA67F1B1E24D}" srcOrd="0" destOrd="0" presId="urn:microsoft.com/office/officeart/2005/8/layout/cycle2"/>
    <dgm:cxn modelId="{ED17D426-A3A2-4177-B510-E900EB6E239D}" srcId="{9BA74CCD-4EE0-402D-9405-92A06591E689}" destId="{012B9610-321E-4FEC-A186-CC87051B0429}" srcOrd="7" destOrd="0" parTransId="{66DAA55E-0B76-4BB1-BBAD-2C3A9979F8E2}" sibTransId="{46CE3E57-B141-4CD7-A53B-CC0AB46797A7}"/>
    <dgm:cxn modelId="{1A78D02D-B0A3-49FE-B6E8-8F2294451CE1}" type="presOf" srcId="{3C280D67-0968-4F36-A1A6-5CE3255B863D}" destId="{4C5227D8-15DA-4E36-B4DE-FA30386A390A}" srcOrd="1" destOrd="0" presId="urn:microsoft.com/office/officeart/2005/8/layout/cycle2"/>
    <dgm:cxn modelId="{243F8030-B5F7-46B4-95D3-17A29C047897}" type="presOf" srcId="{D2C99510-7FAA-4C05-983F-2DBC7EA8500C}" destId="{6B44D904-1229-4E63-962F-0241A70BD743}" srcOrd="0" destOrd="0" presId="urn:microsoft.com/office/officeart/2005/8/layout/cycle2"/>
    <dgm:cxn modelId="{D4BE0232-7D57-44BB-8B93-A2311210A766}" type="presOf" srcId="{B4334D77-FAC9-41D9-B2D9-91BE8E025383}" destId="{9388E0F6-85C8-4C2B-B785-47A743558E75}" srcOrd="1" destOrd="0" presId="urn:microsoft.com/office/officeart/2005/8/layout/cycle2"/>
    <dgm:cxn modelId="{4C6D1D3A-974C-4492-B6DA-50AF8595CF09}" type="presOf" srcId="{97D27557-7950-4B36-A9F5-2B9871EEADF8}" destId="{52E09F70-1CE9-45FC-9DDD-754BD23DC799}" srcOrd="0" destOrd="0" presId="urn:microsoft.com/office/officeart/2005/8/layout/cycle2"/>
    <dgm:cxn modelId="{DC40433B-01F7-41FE-9DF2-0B945BFE77B2}" srcId="{9BA74CCD-4EE0-402D-9405-92A06591E689}" destId="{7F6DFB58-32AD-4157-BCD2-127283AB558E}" srcOrd="5" destOrd="0" parTransId="{BBB98E62-7642-45FF-9640-72C738F36999}" sibTransId="{D2C99510-7FAA-4C05-983F-2DBC7EA8500C}"/>
    <dgm:cxn modelId="{1002C93B-1530-4C42-ABA3-A426AD6DAFBD}" srcId="{9BA74CCD-4EE0-402D-9405-92A06591E689}" destId="{0C1D9852-D46F-4A51-9B1C-7A2EA8DA86EC}" srcOrd="3" destOrd="0" parTransId="{CCC4BA5D-7DB9-4AA3-B663-A058AEB08936}" sibTransId="{01EF34EE-1FC7-47FC-8AF5-95A798B15DA6}"/>
    <dgm:cxn modelId="{5AAA7046-ADA6-45E6-92B9-039A8276B0DE}" type="presOf" srcId="{350CDE20-3EA2-4281-9B8C-43D414A4F68A}" destId="{620B895F-DE6C-47FB-9CAC-793494BCACC0}" srcOrd="0" destOrd="0" presId="urn:microsoft.com/office/officeart/2005/8/layout/cycle2"/>
    <dgm:cxn modelId="{DD35FA69-8A2B-49C4-A071-C240219EF3B9}" type="presOf" srcId="{7F6DFB58-32AD-4157-BCD2-127283AB558E}" destId="{F49D6E2D-C0AB-4F45-9AB5-40D84AFC5B8B}" srcOrd="0" destOrd="0" presId="urn:microsoft.com/office/officeart/2005/8/layout/cycle2"/>
    <dgm:cxn modelId="{EFCA254E-E773-41BA-BC91-FB4D146DE4AE}" type="presOf" srcId="{26FF3F4F-A738-4348-8896-6E5B6C75E791}" destId="{83746183-539C-4CA1-AD08-9E00F31F6C42}" srcOrd="0" destOrd="0" presId="urn:microsoft.com/office/officeart/2005/8/layout/cycle2"/>
    <dgm:cxn modelId="{7447086F-8A6E-426A-80F0-6D38385ED6B5}" srcId="{9BA74CCD-4EE0-402D-9405-92A06591E689}" destId="{E379835C-15B5-4D1E-9AB0-46A35708F981}" srcOrd="4" destOrd="0" parTransId="{3D7B974C-C71E-4685-B38B-FF6480EEE47F}" sibTransId="{18DDF933-A774-430F-91DA-A64C9C7F24E7}"/>
    <dgm:cxn modelId="{C4930155-A9B4-440B-AD46-423C9D8FB2A9}" type="presOf" srcId="{01EF34EE-1FC7-47FC-8AF5-95A798B15DA6}" destId="{A0664123-D48D-418E-8041-D9E4EB14CA77}" srcOrd="1" destOrd="0" presId="urn:microsoft.com/office/officeart/2005/8/layout/cycle2"/>
    <dgm:cxn modelId="{F7701175-50C6-4293-8BB4-E5958C407114}" type="presOf" srcId="{3C280D67-0968-4F36-A1A6-5CE3255B863D}" destId="{5F8FEC75-CEA3-40B2-AC39-BFED43B2AB9C}" srcOrd="0" destOrd="0" presId="urn:microsoft.com/office/officeart/2005/8/layout/cycle2"/>
    <dgm:cxn modelId="{41290F57-A8CA-4402-A204-FA2E46BDE196}" srcId="{9BA74CCD-4EE0-402D-9405-92A06591E689}" destId="{C9FA5BEF-AEB8-4447-9ADD-F818DB068A16}" srcOrd="9" destOrd="0" parTransId="{ACB8A53E-0FB5-4D2F-A1D0-21DBAD099971}" sibTransId="{B4334D77-FAC9-41D9-B2D9-91BE8E025383}"/>
    <dgm:cxn modelId="{83000278-B93D-4341-89D0-CB4E9F05539F}" type="presOf" srcId="{E379835C-15B5-4D1E-9AB0-46A35708F981}" destId="{DD400DCD-F0AC-4126-8963-50C21E94ADAE}" srcOrd="0" destOrd="0" presId="urn:microsoft.com/office/officeart/2005/8/layout/cycle2"/>
    <dgm:cxn modelId="{4A939A82-E0AF-4CBF-AE2D-76D4EC63BB9F}" type="presOf" srcId="{A106E3C2-83BF-4F19-BB4B-FD7483DC781B}" destId="{E041699D-C500-4CE7-9EC3-503F1FC26086}" srcOrd="1" destOrd="0" presId="urn:microsoft.com/office/officeart/2005/8/layout/cycle2"/>
    <dgm:cxn modelId="{15FCE584-01E8-4435-846F-E2537E945429}" type="presOf" srcId="{CDCDD61E-79FB-419C-BA96-1AC175622F50}" destId="{D9E4A278-768D-4280-AA2A-029CBA5B8C5C}" srcOrd="0" destOrd="0" presId="urn:microsoft.com/office/officeart/2005/8/layout/cycle2"/>
    <dgm:cxn modelId="{2C269587-2E54-4F54-95B7-D0753BC96EA0}" srcId="{9BA74CCD-4EE0-402D-9405-92A06591E689}" destId="{350CDE20-3EA2-4281-9B8C-43D414A4F68A}" srcOrd="6" destOrd="0" parTransId="{8845BFDB-F74B-431C-A4E6-124F9F340F88}" sibTransId="{F5BFA594-2E3D-4E16-BD79-07AC1B2E79B8}"/>
    <dgm:cxn modelId="{28D1848A-5C94-4133-80D6-B385100F3CB4}" type="presOf" srcId="{46CE3E57-B141-4CD7-A53B-CC0AB46797A7}" destId="{3CDA0145-2175-40E4-845B-6043AE6F1E82}" srcOrd="1" destOrd="0" presId="urn:microsoft.com/office/officeart/2005/8/layout/cycle2"/>
    <dgm:cxn modelId="{39E6D69B-A2EC-4E34-AD74-6F1190C6807F}" type="presOf" srcId="{ED842045-3DF8-4E65-93AC-19D1CC441633}" destId="{5E10A82F-36AC-411D-B995-25DF41458222}" srcOrd="0" destOrd="0" presId="urn:microsoft.com/office/officeart/2005/8/layout/cycle2"/>
    <dgm:cxn modelId="{5FF0CFA8-5DB5-4A3F-B9F5-459C52737D68}" type="presOf" srcId="{D2C99510-7FAA-4C05-983F-2DBC7EA8500C}" destId="{2710289E-CC09-4A19-B2DA-5BD018A32E84}" srcOrd="1" destOrd="0" presId="urn:microsoft.com/office/officeart/2005/8/layout/cycle2"/>
    <dgm:cxn modelId="{B15EADAB-CC45-4493-B24A-3C14E4AE1C11}" srcId="{9BA74CCD-4EE0-402D-9405-92A06591E689}" destId="{4D1814F8-D805-439F-B80B-0A7089B560C4}" srcOrd="2" destOrd="0" parTransId="{D1038EAD-840A-4CA7-A89F-EA05D1418998}" sibTransId="{854C0801-109C-4A45-A1C8-F48AA06ECE3C}"/>
    <dgm:cxn modelId="{53FE3AAD-6E30-4501-B003-C0C353164E94}" type="presOf" srcId="{ED842045-3DF8-4E65-93AC-19D1CC441633}" destId="{CEFDC76B-3995-4812-B078-739F9A64B70B}" srcOrd="1" destOrd="0" presId="urn:microsoft.com/office/officeart/2005/8/layout/cycle2"/>
    <dgm:cxn modelId="{B18EFAAD-9B66-4B65-87FC-610F77AEAB18}" type="presOf" srcId="{46CE3E57-B141-4CD7-A53B-CC0AB46797A7}" destId="{FFF01F0C-60F9-4B25-8E63-58D45CB16702}" srcOrd="0" destOrd="0" presId="urn:microsoft.com/office/officeart/2005/8/layout/cycle2"/>
    <dgm:cxn modelId="{7F1EE0BF-D7E1-4D7D-B652-5FE468C9EAE2}" srcId="{9BA74CCD-4EE0-402D-9405-92A06591E689}" destId="{26FF3F4F-A738-4348-8896-6E5B6C75E791}" srcOrd="8" destOrd="0" parTransId="{66FEEFDB-D683-4BEF-B876-AD33196804B8}" sibTransId="{A106E3C2-83BF-4F19-BB4B-FD7483DC781B}"/>
    <dgm:cxn modelId="{DC802FC6-8CD6-4B5F-8479-1F11F5042EFF}" type="presOf" srcId="{854C0801-109C-4A45-A1C8-F48AA06ECE3C}" destId="{81C65F29-3E6F-46DD-BBEB-4CDC0885DA87}" srcOrd="0" destOrd="0" presId="urn:microsoft.com/office/officeart/2005/8/layout/cycle2"/>
    <dgm:cxn modelId="{2ACECFCA-0D00-44CE-BC6E-F8860265C358}" type="presOf" srcId="{01EF34EE-1FC7-47FC-8AF5-95A798B15DA6}" destId="{945FD677-3CFA-4FB7-B9DD-FA457A9E5D90}" srcOrd="0" destOrd="0" presId="urn:microsoft.com/office/officeart/2005/8/layout/cycle2"/>
    <dgm:cxn modelId="{2BA3C9CF-D691-4CD5-BBD5-1EDA7B7BA098}" type="presOf" srcId="{0C1D9852-D46F-4A51-9B1C-7A2EA8DA86EC}" destId="{F3D1F91E-E416-412A-B6CC-34CA37711B81}" srcOrd="0" destOrd="0" presId="urn:microsoft.com/office/officeart/2005/8/layout/cycle2"/>
    <dgm:cxn modelId="{DC7864D0-6293-4317-A15A-6E16DE00C006}" type="presOf" srcId="{4D1814F8-D805-439F-B80B-0A7089B560C4}" destId="{6C86ED1F-889D-4CC1-82A2-C3A611E4C9D3}" srcOrd="0" destOrd="0" presId="urn:microsoft.com/office/officeart/2005/8/layout/cycle2"/>
    <dgm:cxn modelId="{22EE95D9-B6AE-4FE9-8CE9-4A9D6672FF6E}" srcId="{9BA74CCD-4EE0-402D-9405-92A06591E689}" destId="{CDCDD61E-79FB-419C-BA96-1AC175622F50}" srcOrd="10" destOrd="0" parTransId="{31741F5C-15AA-4096-929A-147D229EB78D}" sibTransId="{3C280D67-0968-4F36-A1A6-5CE3255B863D}"/>
    <dgm:cxn modelId="{F29E93DC-9A59-4FBF-83A5-70341B580A32}" type="presOf" srcId="{18DDF933-A774-430F-91DA-A64C9C7F24E7}" destId="{C0A3D325-4CAB-4D63-A324-D31B38805048}" srcOrd="1" destOrd="0" presId="urn:microsoft.com/office/officeart/2005/8/layout/cycle2"/>
    <dgm:cxn modelId="{1D40B1E4-2D6E-41DA-8FA9-003AD6FB0E69}" type="presOf" srcId="{A106E3C2-83BF-4F19-BB4B-FD7483DC781B}" destId="{604407B7-CD39-4F69-ACD0-61EEE555F1FB}" srcOrd="0" destOrd="0" presId="urn:microsoft.com/office/officeart/2005/8/layout/cycle2"/>
    <dgm:cxn modelId="{2F7249E6-1AC8-46FF-9A01-5CB2DA7FE074}" type="presOf" srcId="{B4334D77-FAC9-41D9-B2D9-91BE8E025383}" destId="{2F47DF06-6782-43E5-A489-2C052C8EA3B4}" srcOrd="0" destOrd="0" presId="urn:microsoft.com/office/officeart/2005/8/layout/cycle2"/>
    <dgm:cxn modelId="{7253D0E8-44AC-45FD-9BA1-5C4E77D4F94F}" type="presOf" srcId="{F5BFA594-2E3D-4E16-BD79-07AC1B2E79B8}" destId="{2222BA30-F4E3-4FC6-9FE5-3EFCCC6C03BA}" srcOrd="0" destOrd="0" presId="urn:microsoft.com/office/officeart/2005/8/layout/cycle2"/>
    <dgm:cxn modelId="{46A612F8-719B-4A3E-9E6B-9478ADAD6FBB}" type="presOf" srcId="{854C0801-109C-4A45-A1C8-F48AA06ECE3C}" destId="{594515E6-2809-4AEB-ACC1-63F1E9C073FF}" srcOrd="1" destOrd="0" presId="urn:microsoft.com/office/officeart/2005/8/layout/cycle2"/>
    <dgm:cxn modelId="{076475F4-F505-4AD9-80F8-ED0848AE6983}" type="presParOf" srcId="{E92908D2-8273-4A53-B367-32C37D3E6C90}" destId="{97279083-055C-445F-A9C3-C795729E3A06}" srcOrd="0" destOrd="0" presId="urn:microsoft.com/office/officeart/2005/8/layout/cycle2"/>
    <dgm:cxn modelId="{1DFEAE7E-BEA9-4DFA-87E1-22B812E0DCEA}" type="presParOf" srcId="{E92908D2-8273-4A53-B367-32C37D3E6C90}" destId="{52E09F70-1CE9-45FC-9DDD-754BD23DC799}" srcOrd="1" destOrd="0" presId="urn:microsoft.com/office/officeart/2005/8/layout/cycle2"/>
    <dgm:cxn modelId="{323998DA-C3E3-46E3-9CE5-4C50B85293CC}" type="presParOf" srcId="{52E09F70-1CE9-45FC-9DDD-754BD23DC799}" destId="{2399BA4B-7B24-4DDD-9167-A60D269B2CE0}" srcOrd="0" destOrd="0" presId="urn:microsoft.com/office/officeart/2005/8/layout/cycle2"/>
    <dgm:cxn modelId="{39A8A135-A5B7-42A3-A79F-8F3F45CEA61B}" type="presParOf" srcId="{E92908D2-8273-4A53-B367-32C37D3E6C90}" destId="{B532CFF3-2BF0-402C-B8FD-CA67F1B1E24D}" srcOrd="2" destOrd="0" presId="urn:microsoft.com/office/officeart/2005/8/layout/cycle2"/>
    <dgm:cxn modelId="{FFAD673C-C8DD-4FA1-949F-01825202863C}" type="presParOf" srcId="{E92908D2-8273-4A53-B367-32C37D3E6C90}" destId="{5E10A82F-36AC-411D-B995-25DF41458222}" srcOrd="3" destOrd="0" presId="urn:microsoft.com/office/officeart/2005/8/layout/cycle2"/>
    <dgm:cxn modelId="{46C2BAD4-11DC-4FBC-BA31-CB3032DE1B7B}" type="presParOf" srcId="{5E10A82F-36AC-411D-B995-25DF41458222}" destId="{CEFDC76B-3995-4812-B078-739F9A64B70B}" srcOrd="0" destOrd="0" presId="urn:microsoft.com/office/officeart/2005/8/layout/cycle2"/>
    <dgm:cxn modelId="{91D3E84C-D4D7-46EC-8607-88DAB3FCD03A}" type="presParOf" srcId="{E92908D2-8273-4A53-B367-32C37D3E6C90}" destId="{6C86ED1F-889D-4CC1-82A2-C3A611E4C9D3}" srcOrd="4" destOrd="0" presId="urn:microsoft.com/office/officeart/2005/8/layout/cycle2"/>
    <dgm:cxn modelId="{8FDFCC88-5964-426F-BFA9-A6B4F63B7855}" type="presParOf" srcId="{E92908D2-8273-4A53-B367-32C37D3E6C90}" destId="{81C65F29-3E6F-46DD-BBEB-4CDC0885DA87}" srcOrd="5" destOrd="0" presId="urn:microsoft.com/office/officeart/2005/8/layout/cycle2"/>
    <dgm:cxn modelId="{10272640-F0D1-45DD-A603-3211432FF978}" type="presParOf" srcId="{81C65F29-3E6F-46DD-BBEB-4CDC0885DA87}" destId="{594515E6-2809-4AEB-ACC1-63F1E9C073FF}" srcOrd="0" destOrd="0" presId="urn:microsoft.com/office/officeart/2005/8/layout/cycle2"/>
    <dgm:cxn modelId="{C4F45CF1-B2EC-4441-8C44-B5BA6555B25D}" type="presParOf" srcId="{E92908D2-8273-4A53-B367-32C37D3E6C90}" destId="{F3D1F91E-E416-412A-B6CC-34CA37711B81}" srcOrd="6" destOrd="0" presId="urn:microsoft.com/office/officeart/2005/8/layout/cycle2"/>
    <dgm:cxn modelId="{A201B26A-6A2D-44DE-B74C-2A8C36688602}" type="presParOf" srcId="{E92908D2-8273-4A53-B367-32C37D3E6C90}" destId="{945FD677-3CFA-4FB7-B9DD-FA457A9E5D90}" srcOrd="7" destOrd="0" presId="urn:microsoft.com/office/officeart/2005/8/layout/cycle2"/>
    <dgm:cxn modelId="{004330F9-ED4B-4D73-82DD-FE97743366C8}" type="presParOf" srcId="{945FD677-3CFA-4FB7-B9DD-FA457A9E5D90}" destId="{A0664123-D48D-418E-8041-D9E4EB14CA77}" srcOrd="0" destOrd="0" presId="urn:microsoft.com/office/officeart/2005/8/layout/cycle2"/>
    <dgm:cxn modelId="{EBB02E47-0EA9-4FCD-8CB5-3E22025FADA5}" type="presParOf" srcId="{E92908D2-8273-4A53-B367-32C37D3E6C90}" destId="{DD400DCD-F0AC-4126-8963-50C21E94ADAE}" srcOrd="8" destOrd="0" presId="urn:microsoft.com/office/officeart/2005/8/layout/cycle2"/>
    <dgm:cxn modelId="{51BD4DB0-1FB2-48DB-AE33-C209CBAEC3A6}" type="presParOf" srcId="{E92908D2-8273-4A53-B367-32C37D3E6C90}" destId="{7816CEBF-32D2-418A-997B-99226B337B20}" srcOrd="9" destOrd="0" presId="urn:microsoft.com/office/officeart/2005/8/layout/cycle2"/>
    <dgm:cxn modelId="{D86E805D-D4B4-45BF-AB86-E9C3F30568E8}" type="presParOf" srcId="{7816CEBF-32D2-418A-997B-99226B337B20}" destId="{C0A3D325-4CAB-4D63-A324-D31B38805048}" srcOrd="0" destOrd="0" presId="urn:microsoft.com/office/officeart/2005/8/layout/cycle2"/>
    <dgm:cxn modelId="{73FBC4D9-7409-4DCB-8CD7-E3F5FF7A8260}" type="presParOf" srcId="{E92908D2-8273-4A53-B367-32C37D3E6C90}" destId="{F49D6E2D-C0AB-4F45-9AB5-40D84AFC5B8B}" srcOrd="10" destOrd="0" presId="urn:microsoft.com/office/officeart/2005/8/layout/cycle2"/>
    <dgm:cxn modelId="{8A1FC397-3DCA-44A6-8FB8-37667B416DBE}" type="presParOf" srcId="{E92908D2-8273-4A53-B367-32C37D3E6C90}" destId="{6B44D904-1229-4E63-962F-0241A70BD743}" srcOrd="11" destOrd="0" presId="urn:microsoft.com/office/officeart/2005/8/layout/cycle2"/>
    <dgm:cxn modelId="{F76E9B73-ACC3-483D-A5BE-EF976FB407F7}" type="presParOf" srcId="{6B44D904-1229-4E63-962F-0241A70BD743}" destId="{2710289E-CC09-4A19-B2DA-5BD018A32E84}" srcOrd="0" destOrd="0" presId="urn:microsoft.com/office/officeart/2005/8/layout/cycle2"/>
    <dgm:cxn modelId="{8DB76A0C-FE58-4C0C-813E-1387DBC05335}" type="presParOf" srcId="{E92908D2-8273-4A53-B367-32C37D3E6C90}" destId="{620B895F-DE6C-47FB-9CAC-793494BCACC0}" srcOrd="12" destOrd="0" presId="urn:microsoft.com/office/officeart/2005/8/layout/cycle2"/>
    <dgm:cxn modelId="{A1EE6DAA-431E-4C10-9C1B-A6E03C40DB08}" type="presParOf" srcId="{E92908D2-8273-4A53-B367-32C37D3E6C90}" destId="{2222BA30-F4E3-4FC6-9FE5-3EFCCC6C03BA}" srcOrd="13" destOrd="0" presId="urn:microsoft.com/office/officeart/2005/8/layout/cycle2"/>
    <dgm:cxn modelId="{62BC6FB8-AD11-4E43-8094-5CD7E863C9AD}" type="presParOf" srcId="{2222BA30-F4E3-4FC6-9FE5-3EFCCC6C03BA}" destId="{454BBF3B-ECCE-4C97-956F-9A25F47DBBC5}" srcOrd="0" destOrd="0" presId="urn:microsoft.com/office/officeart/2005/8/layout/cycle2"/>
    <dgm:cxn modelId="{14801894-3998-45D7-9EF0-A89C2AA6D3C6}" type="presParOf" srcId="{E92908D2-8273-4A53-B367-32C37D3E6C90}" destId="{D7A8916A-50BC-49BA-8CB8-5784BCD40CEF}" srcOrd="14" destOrd="0" presId="urn:microsoft.com/office/officeart/2005/8/layout/cycle2"/>
    <dgm:cxn modelId="{274C74C1-3269-4291-A621-EA8A6FD2A095}" type="presParOf" srcId="{E92908D2-8273-4A53-B367-32C37D3E6C90}" destId="{FFF01F0C-60F9-4B25-8E63-58D45CB16702}" srcOrd="15" destOrd="0" presId="urn:microsoft.com/office/officeart/2005/8/layout/cycle2"/>
    <dgm:cxn modelId="{4106DCE4-7734-4536-AA64-B66C06C50BAD}" type="presParOf" srcId="{FFF01F0C-60F9-4B25-8E63-58D45CB16702}" destId="{3CDA0145-2175-40E4-845B-6043AE6F1E82}" srcOrd="0" destOrd="0" presId="urn:microsoft.com/office/officeart/2005/8/layout/cycle2"/>
    <dgm:cxn modelId="{205DFE3B-91B6-4379-8477-581DE45B9FEF}" type="presParOf" srcId="{E92908D2-8273-4A53-B367-32C37D3E6C90}" destId="{83746183-539C-4CA1-AD08-9E00F31F6C42}" srcOrd="16" destOrd="0" presId="urn:microsoft.com/office/officeart/2005/8/layout/cycle2"/>
    <dgm:cxn modelId="{A13ECB7C-63C7-4749-ADE3-A6142F0D452F}" type="presParOf" srcId="{E92908D2-8273-4A53-B367-32C37D3E6C90}" destId="{604407B7-CD39-4F69-ACD0-61EEE555F1FB}" srcOrd="17" destOrd="0" presId="urn:microsoft.com/office/officeart/2005/8/layout/cycle2"/>
    <dgm:cxn modelId="{0F2641EF-D659-42E9-9F68-68960C1024B3}" type="presParOf" srcId="{604407B7-CD39-4F69-ACD0-61EEE555F1FB}" destId="{E041699D-C500-4CE7-9EC3-503F1FC26086}" srcOrd="0" destOrd="0" presId="urn:microsoft.com/office/officeart/2005/8/layout/cycle2"/>
    <dgm:cxn modelId="{8B92A821-2890-42F7-A99E-49759993A116}" type="presParOf" srcId="{E92908D2-8273-4A53-B367-32C37D3E6C90}" destId="{28349B64-E42D-41E3-A661-441ED7235A88}" srcOrd="18" destOrd="0" presId="urn:microsoft.com/office/officeart/2005/8/layout/cycle2"/>
    <dgm:cxn modelId="{C09C938B-5111-4AE9-9A77-9CBDF26D6149}" type="presParOf" srcId="{E92908D2-8273-4A53-B367-32C37D3E6C90}" destId="{2F47DF06-6782-43E5-A489-2C052C8EA3B4}" srcOrd="19" destOrd="0" presId="urn:microsoft.com/office/officeart/2005/8/layout/cycle2"/>
    <dgm:cxn modelId="{45762B1A-F64B-42A4-82D8-ED13300B94C4}" type="presParOf" srcId="{2F47DF06-6782-43E5-A489-2C052C8EA3B4}" destId="{9388E0F6-85C8-4C2B-B785-47A743558E75}" srcOrd="0" destOrd="0" presId="urn:microsoft.com/office/officeart/2005/8/layout/cycle2"/>
    <dgm:cxn modelId="{9B2729D8-5CF2-4B7F-ADD0-B680EA5FB2F3}" type="presParOf" srcId="{E92908D2-8273-4A53-B367-32C37D3E6C90}" destId="{D9E4A278-768D-4280-AA2A-029CBA5B8C5C}" srcOrd="20" destOrd="0" presId="urn:microsoft.com/office/officeart/2005/8/layout/cycle2"/>
    <dgm:cxn modelId="{4033F33F-182A-4555-BA16-5CE06A39E363}" type="presParOf" srcId="{E92908D2-8273-4A53-B367-32C37D3E6C90}" destId="{5F8FEC75-CEA3-40B2-AC39-BFED43B2AB9C}" srcOrd="21" destOrd="0" presId="urn:microsoft.com/office/officeart/2005/8/layout/cycle2"/>
    <dgm:cxn modelId="{34175EDB-B1DC-42EC-B43D-9E15E94724E6}" type="presParOf" srcId="{5F8FEC75-CEA3-40B2-AC39-BFED43B2AB9C}" destId="{4C5227D8-15DA-4E36-B4DE-FA30386A390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F42F8-8586-462F-8EE4-D89D0DFBA917}">
      <dsp:nvSpPr>
        <dsp:cNvPr id="0" name=""/>
        <dsp:cNvSpPr/>
      </dsp:nvSpPr>
      <dsp:spPr>
        <a:xfrm>
          <a:off x="1321" y="0"/>
          <a:ext cx="3364955" cy="3422511"/>
        </a:xfrm>
        <a:prstGeom prst="roundRect">
          <a:avLst>
            <a:gd name="adj" fmla="val 5000"/>
          </a:avLst>
        </a:prstGeom>
        <a:solidFill>
          <a:srgbClr val="0081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7160" rIns="177800" bIns="0" numCol="1" spcCol="1270" anchor="t" anchorCtr="0">
          <a:noAutofit/>
        </a:bodyPr>
        <a:lstStyle/>
        <a:p>
          <a:pPr marL="0" lvl="0" indent="0" algn="r" defTabSz="1778000">
            <a:lnSpc>
              <a:spcPct val="90000"/>
            </a:lnSpc>
            <a:spcBef>
              <a:spcPct val="0"/>
            </a:spcBef>
            <a:spcAft>
              <a:spcPct val="35000"/>
            </a:spcAft>
            <a:buNone/>
          </a:pPr>
          <a:r>
            <a:rPr lang="es-MX" sz="4000" kern="1200" dirty="0">
              <a:solidFill>
                <a:schemeClr val="tx2"/>
              </a:solidFill>
              <a:latin typeface="Arial" panose="020B0604020202020204" pitchFamily="34" charset="0"/>
              <a:cs typeface="Arial" panose="020B0604020202020204" pitchFamily="34" charset="0"/>
            </a:rPr>
            <a:t>2021-2024</a:t>
          </a:r>
        </a:p>
      </dsp:txBody>
      <dsp:txXfrm rot="16200000">
        <a:off x="-1065412" y="1066734"/>
        <a:ext cx="2806459" cy="672991"/>
      </dsp:txXfrm>
    </dsp:sp>
    <dsp:sp modelId="{502219B6-17E6-4AE0-B184-E1C481CC437F}">
      <dsp:nvSpPr>
        <dsp:cNvPr id="0" name=""/>
        <dsp:cNvSpPr/>
      </dsp:nvSpPr>
      <dsp:spPr>
        <a:xfrm>
          <a:off x="674312" y="0"/>
          <a:ext cx="2506891" cy="342251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endParaRPr lang="es-MX" sz="2400" kern="1200" dirty="0">
            <a:latin typeface="Arial" panose="020B0604020202020204" pitchFamily="34" charset="0"/>
            <a:cs typeface="Arial" panose="020B0604020202020204" pitchFamily="34" charset="0"/>
          </a:endParaRPr>
        </a:p>
        <a:p>
          <a:pPr marL="0" lvl="0" indent="0" algn="l" defTabSz="1066800">
            <a:lnSpc>
              <a:spcPct val="90000"/>
            </a:lnSpc>
            <a:spcBef>
              <a:spcPct val="0"/>
            </a:spcBef>
            <a:spcAft>
              <a:spcPct val="35000"/>
            </a:spcAft>
            <a:buNone/>
          </a:pPr>
          <a:endParaRPr lang="es-MX" sz="2400" kern="1200" dirty="0">
            <a:latin typeface="Arial" panose="020B0604020202020204" pitchFamily="34" charset="0"/>
            <a:cs typeface="Arial" panose="020B0604020202020204" pitchFamily="34" charset="0"/>
          </a:endParaRPr>
        </a:p>
        <a:p>
          <a:pPr marL="0" lvl="0" indent="0" algn="ctr" defTabSz="1066800">
            <a:lnSpc>
              <a:spcPct val="90000"/>
            </a:lnSpc>
            <a:spcBef>
              <a:spcPct val="0"/>
            </a:spcBef>
            <a:spcAft>
              <a:spcPct val="35000"/>
            </a:spcAft>
            <a:buNone/>
          </a:pPr>
          <a:r>
            <a:rPr lang="es-MX" sz="2400" kern="1200" dirty="0">
              <a:latin typeface="Arial" panose="020B0604020202020204" pitchFamily="34" charset="0"/>
              <a:cs typeface="Arial" panose="020B0604020202020204" pitchFamily="34" charset="0"/>
            </a:rPr>
            <a:t>COVID-19 y su </a:t>
          </a:r>
        </a:p>
        <a:p>
          <a:pPr marL="0" lvl="0" indent="0" algn="ctr" defTabSz="1066800">
            <a:lnSpc>
              <a:spcPct val="90000"/>
            </a:lnSpc>
            <a:spcBef>
              <a:spcPct val="0"/>
            </a:spcBef>
            <a:spcAft>
              <a:spcPct val="35000"/>
            </a:spcAft>
            <a:buNone/>
          </a:pPr>
          <a:r>
            <a:rPr lang="es-MX" sz="2400" kern="1200" dirty="0">
              <a:latin typeface="Arial" panose="020B0604020202020204" pitchFamily="34" charset="0"/>
              <a:cs typeface="Arial" panose="020B0604020202020204" pitchFamily="34" charset="0"/>
            </a:rPr>
            <a:t>recuperación</a:t>
          </a:r>
        </a:p>
      </dsp:txBody>
      <dsp:txXfrm>
        <a:off x="674312" y="0"/>
        <a:ext cx="2506891" cy="3422511"/>
      </dsp:txXfrm>
    </dsp:sp>
    <dsp:sp modelId="{4C8BE23A-2962-4021-8F53-9C8C72F4C006}">
      <dsp:nvSpPr>
        <dsp:cNvPr id="0" name=""/>
        <dsp:cNvSpPr/>
      </dsp:nvSpPr>
      <dsp:spPr>
        <a:xfrm>
          <a:off x="3485370" y="0"/>
          <a:ext cx="3364955" cy="3422511"/>
        </a:xfrm>
        <a:prstGeom prst="roundRect">
          <a:avLst>
            <a:gd name="adj" fmla="val 5000"/>
          </a:avLst>
        </a:prstGeom>
        <a:solidFill>
          <a:srgbClr val="0081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7160" rIns="177800" bIns="0" numCol="1" spcCol="1270" anchor="t" anchorCtr="0">
          <a:noAutofit/>
        </a:bodyPr>
        <a:lstStyle/>
        <a:p>
          <a:pPr marL="0" lvl="0" indent="0" algn="r" defTabSz="1778000">
            <a:lnSpc>
              <a:spcPct val="90000"/>
            </a:lnSpc>
            <a:spcBef>
              <a:spcPct val="0"/>
            </a:spcBef>
            <a:spcAft>
              <a:spcPct val="35000"/>
            </a:spcAft>
            <a:buNone/>
          </a:pPr>
          <a:r>
            <a:rPr lang="es-MX" sz="4000" kern="1200" dirty="0">
              <a:solidFill>
                <a:schemeClr val="tx2"/>
              </a:solidFill>
              <a:latin typeface="Arial" panose="020B0604020202020204" pitchFamily="34" charset="0"/>
              <a:cs typeface="Arial" panose="020B0604020202020204" pitchFamily="34" charset="0"/>
            </a:rPr>
            <a:t>2025 y +</a:t>
          </a:r>
        </a:p>
      </dsp:txBody>
      <dsp:txXfrm rot="16200000">
        <a:off x="2418636" y="1066734"/>
        <a:ext cx="2806459" cy="672991"/>
      </dsp:txXfrm>
    </dsp:sp>
    <dsp:sp modelId="{9548C663-19B1-4A7E-BB3C-09A0AC968793}">
      <dsp:nvSpPr>
        <dsp:cNvPr id="0" name=""/>
        <dsp:cNvSpPr/>
      </dsp:nvSpPr>
      <dsp:spPr>
        <a:xfrm rot="5400000">
          <a:off x="3250113" y="2150467"/>
          <a:ext cx="503238" cy="504743"/>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D399F5-AB1E-4730-BE2F-4970A6B68895}">
      <dsp:nvSpPr>
        <dsp:cNvPr id="0" name=""/>
        <dsp:cNvSpPr/>
      </dsp:nvSpPr>
      <dsp:spPr>
        <a:xfrm>
          <a:off x="4158361" y="0"/>
          <a:ext cx="2506891" cy="342251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marL="0" lvl="0" indent="0" algn="ctr" defTabSz="1244600">
            <a:lnSpc>
              <a:spcPct val="90000"/>
            </a:lnSpc>
            <a:spcBef>
              <a:spcPct val="0"/>
            </a:spcBef>
            <a:spcAft>
              <a:spcPct val="35000"/>
            </a:spcAft>
            <a:buNone/>
          </a:pPr>
          <a:r>
            <a:rPr lang="es-MX" sz="2800" kern="1200" dirty="0">
              <a:latin typeface="Arial" panose="020B0604020202020204" pitchFamily="34" charset="0"/>
              <a:cs typeface="Arial" panose="020B0604020202020204" pitchFamily="34" charset="0"/>
            </a:rPr>
            <a:t>Panoramas políticos complejos</a:t>
          </a:r>
        </a:p>
        <a:p>
          <a:pPr marL="0" lvl="0" indent="0" algn="ctr" defTabSz="1244600">
            <a:lnSpc>
              <a:spcPct val="90000"/>
            </a:lnSpc>
            <a:spcBef>
              <a:spcPct val="0"/>
            </a:spcBef>
            <a:spcAft>
              <a:spcPct val="35000"/>
            </a:spcAft>
            <a:buNone/>
          </a:pPr>
          <a:r>
            <a:rPr lang="es-MX" sz="2800" kern="1200" dirty="0">
              <a:latin typeface="Arial" panose="020B0604020202020204" pitchFamily="34" charset="0"/>
              <a:cs typeface="Arial" panose="020B0604020202020204" pitchFamily="34" charset="0"/>
            </a:rPr>
            <a:t>Políticas monetarias inciertas</a:t>
          </a:r>
        </a:p>
        <a:p>
          <a:pPr marL="0" lvl="0" indent="0" algn="ctr" defTabSz="1244600">
            <a:lnSpc>
              <a:spcPct val="90000"/>
            </a:lnSpc>
            <a:spcBef>
              <a:spcPct val="0"/>
            </a:spcBef>
            <a:spcAft>
              <a:spcPct val="35000"/>
            </a:spcAft>
            <a:buNone/>
          </a:pPr>
          <a:r>
            <a:rPr lang="es-MX" sz="2800" kern="1200" dirty="0">
              <a:latin typeface="Arial" panose="020B0604020202020204" pitchFamily="34" charset="0"/>
              <a:cs typeface="Arial" panose="020B0604020202020204" pitchFamily="34" charset="0"/>
            </a:rPr>
            <a:t>Economía global inestable</a:t>
          </a:r>
        </a:p>
      </dsp:txBody>
      <dsp:txXfrm>
        <a:off x="4158361" y="0"/>
        <a:ext cx="2506891" cy="3422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095A6-559D-4E8C-90C8-D97A97AD26B2}">
      <dsp:nvSpPr>
        <dsp:cNvPr id="0" name=""/>
        <dsp:cNvSpPr/>
      </dsp:nvSpPr>
      <dsp:spPr>
        <a:xfrm>
          <a:off x="5543" y="970908"/>
          <a:ext cx="1540228" cy="154022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MX" sz="1200" b="1" kern="1200" dirty="0">
              <a:latin typeface="Arial" panose="020B0604020202020204" pitchFamily="34" charset="0"/>
              <a:cs typeface="Arial" panose="020B0604020202020204" pitchFamily="34" charset="0"/>
            </a:rPr>
            <a:t>Necesidad de Reaseguro</a:t>
          </a:r>
        </a:p>
      </dsp:txBody>
      <dsp:txXfrm>
        <a:off x="231104" y="1196469"/>
        <a:ext cx="1089106" cy="1089106"/>
      </dsp:txXfrm>
    </dsp:sp>
    <dsp:sp modelId="{00C52648-8245-44A8-A914-2CA9936B4A8F}">
      <dsp:nvSpPr>
        <dsp:cNvPr id="0" name=""/>
        <dsp:cNvSpPr/>
      </dsp:nvSpPr>
      <dsp:spPr>
        <a:xfrm>
          <a:off x="1670839" y="1294356"/>
          <a:ext cx="893332" cy="893332"/>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MX" sz="1200" kern="1200">
            <a:latin typeface="Arial" panose="020B0604020202020204" pitchFamily="34" charset="0"/>
            <a:cs typeface="Arial" panose="020B0604020202020204" pitchFamily="34" charset="0"/>
          </a:endParaRPr>
        </a:p>
      </dsp:txBody>
      <dsp:txXfrm>
        <a:off x="1789250" y="1635966"/>
        <a:ext cx="656510" cy="210112"/>
      </dsp:txXfrm>
    </dsp:sp>
    <dsp:sp modelId="{58BA8A6A-877B-4814-AA5F-5F4C40C4B4E6}">
      <dsp:nvSpPr>
        <dsp:cNvPr id="0" name=""/>
        <dsp:cNvSpPr/>
      </dsp:nvSpPr>
      <dsp:spPr>
        <a:xfrm>
          <a:off x="2689238" y="970908"/>
          <a:ext cx="1540228" cy="154022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MX" sz="1200" b="1" kern="1200" dirty="0">
              <a:latin typeface="Arial" panose="020B0604020202020204" pitchFamily="34" charset="0"/>
              <a:cs typeface="Arial" panose="020B0604020202020204" pitchFamily="34" charset="0"/>
            </a:rPr>
            <a:t>Apetitos de riesgo cambiantes</a:t>
          </a:r>
        </a:p>
      </dsp:txBody>
      <dsp:txXfrm>
        <a:off x="2914799" y="1196469"/>
        <a:ext cx="1089106" cy="1089106"/>
      </dsp:txXfrm>
    </dsp:sp>
    <dsp:sp modelId="{75CAB4D8-BF6B-45ED-A791-D47C3C758805}">
      <dsp:nvSpPr>
        <dsp:cNvPr id="0" name=""/>
        <dsp:cNvSpPr/>
      </dsp:nvSpPr>
      <dsp:spPr>
        <a:xfrm>
          <a:off x="4354534" y="1294356"/>
          <a:ext cx="893332" cy="893332"/>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MX" sz="1200" kern="1200">
            <a:latin typeface="Arial" panose="020B0604020202020204" pitchFamily="34" charset="0"/>
            <a:cs typeface="Arial" panose="020B0604020202020204" pitchFamily="34" charset="0"/>
          </a:endParaRPr>
        </a:p>
      </dsp:txBody>
      <dsp:txXfrm>
        <a:off x="4472945" y="1635966"/>
        <a:ext cx="656510" cy="210112"/>
      </dsp:txXfrm>
    </dsp:sp>
    <dsp:sp modelId="{ED092648-987F-4F59-A391-D0C8DF927D32}">
      <dsp:nvSpPr>
        <dsp:cNvPr id="0" name=""/>
        <dsp:cNvSpPr/>
      </dsp:nvSpPr>
      <dsp:spPr>
        <a:xfrm>
          <a:off x="5372933" y="970908"/>
          <a:ext cx="1540228" cy="154022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MX" sz="1200" b="1" kern="1200" dirty="0">
              <a:latin typeface="Arial" panose="020B0604020202020204" pitchFamily="34" charset="0"/>
              <a:cs typeface="Arial" panose="020B0604020202020204" pitchFamily="34" charset="0"/>
            </a:rPr>
            <a:t>Suscripción especializada</a:t>
          </a:r>
        </a:p>
      </dsp:txBody>
      <dsp:txXfrm>
        <a:off x="5598494" y="1196469"/>
        <a:ext cx="1089106" cy="1089106"/>
      </dsp:txXfrm>
    </dsp:sp>
    <dsp:sp modelId="{03045621-5FAA-4337-B08D-075029E8CD44}">
      <dsp:nvSpPr>
        <dsp:cNvPr id="0" name=""/>
        <dsp:cNvSpPr/>
      </dsp:nvSpPr>
      <dsp:spPr>
        <a:xfrm>
          <a:off x="7038228" y="1294356"/>
          <a:ext cx="893332" cy="893332"/>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MX" sz="1200" kern="1200">
            <a:latin typeface="Arial" panose="020B0604020202020204" pitchFamily="34" charset="0"/>
            <a:cs typeface="Arial" panose="020B0604020202020204" pitchFamily="34" charset="0"/>
          </a:endParaRPr>
        </a:p>
      </dsp:txBody>
      <dsp:txXfrm>
        <a:off x="7156639" y="1478382"/>
        <a:ext cx="656510" cy="525280"/>
      </dsp:txXfrm>
    </dsp:sp>
    <dsp:sp modelId="{9A11AC7E-07B3-4533-8B9F-BD5BE9C6930C}">
      <dsp:nvSpPr>
        <dsp:cNvPr id="0" name=""/>
        <dsp:cNvSpPr/>
      </dsp:nvSpPr>
      <dsp:spPr>
        <a:xfrm>
          <a:off x="8056628" y="970908"/>
          <a:ext cx="1540228" cy="1540228"/>
        </a:xfrm>
        <a:prstGeom prst="ellipse">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MX" sz="1200" b="1" kern="1200" dirty="0">
              <a:solidFill>
                <a:schemeClr val="bg1"/>
              </a:solidFill>
              <a:latin typeface="Arial" panose="020B0604020202020204" pitchFamily="34" charset="0"/>
              <a:cs typeface="Arial" panose="020B0604020202020204" pitchFamily="34" charset="0"/>
            </a:rPr>
            <a:t>Boom de </a:t>
          </a:r>
          <a:r>
            <a:rPr lang="es-MX" sz="1200" b="1" kern="1200" dirty="0" err="1">
              <a:solidFill>
                <a:schemeClr val="bg1"/>
              </a:solidFill>
              <a:latin typeface="Arial" panose="020B0604020202020204" pitchFamily="34" charset="0"/>
              <a:cs typeface="Arial" panose="020B0604020202020204" pitchFamily="34" charset="0"/>
            </a:rPr>
            <a:t>MGA´s</a:t>
          </a:r>
          <a:r>
            <a:rPr lang="es-MX" sz="1200" b="1" kern="1200" dirty="0">
              <a:solidFill>
                <a:schemeClr val="bg1"/>
              </a:solidFill>
              <a:latin typeface="Arial" panose="020B0604020202020204" pitchFamily="34" charset="0"/>
              <a:cs typeface="Arial" panose="020B0604020202020204" pitchFamily="34" charset="0"/>
            </a:rPr>
            <a:t> </a:t>
          </a:r>
        </a:p>
      </dsp:txBody>
      <dsp:txXfrm>
        <a:off x="8282189" y="1196469"/>
        <a:ext cx="1089106" cy="10891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79083-055C-445F-A9C3-C795729E3A06}">
      <dsp:nvSpPr>
        <dsp:cNvPr id="0" name=""/>
        <dsp:cNvSpPr/>
      </dsp:nvSpPr>
      <dsp:spPr>
        <a:xfrm>
          <a:off x="3013268" y="-69371"/>
          <a:ext cx="860576" cy="904202"/>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00037">
            <a:lnSpc>
              <a:spcPct val="90000"/>
            </a:lnSpc>
            <a:spcBef>
              <a:spcPct val="0"/>
            </a:spcBef>
            <a:spcAft>
              <a:spcPct val="35000"/>
            </a:spcAft>
            <a:buNone/>
          </a:pPr>
          <a:r>
            <a:rPr lang="es-MX" sz="675" b="1" kern="1200" dirty="0">
              <a:latin typeface="Arial" panose="020B0604020202020204" pitchFamily="34" charset="0"/>
              <a:cs typeface="Arial" panose="020B0604020202020204" pitchFamily="34" charset="0"/>
            </a:rPr>
            <a:t>Rentabilidad</a:t>
          </a:r>
          <a:r>
            <a:rPr lang="es-MX" sz="700" b="1" kern="1200" dirty="0">
              <a:latin typeface="Arial" panose="020B0604020202020204" pitchFamily="34" charset="0"/>
              <a:cs typeface="Arial" panose="020B0604020202020204" pitchFamily="34" charset="0"/>
            </a:rPr>
            <a:t> atrae nueva capacidad</a:t>
          </a:r>
        </a:p>
      </dsp:txBody>
      <dsp:txXfrm>
        <a:off x="3139296" y="63046"/>
        <a:ext cx="608520" cy="639368"/>
      </dsp:txXfrm>
    </dsp:sp>
    <dsp:sp modelId="{52E09F70-1CE9-45FC-9DDD-754BD23DC799}">
      <dsp:nvSpPr>
        <dsp:cNvPr id="0" name=""/>
        <dsp:cNvSpPr/>
      </dsp:nvSpPr>
      <dsp:spPr>
        <a:xfrm rot="981818">
          <a:off x="3939231" y="445484"/>
          <a:ext cx="96673"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a:off x="3939818" y="480191"/>
        <a:ext cx="67671" cy="116378"/>
      </dsp:txXfrm>
    </dsp:sp>
    <dsp:sp modelId="{B532CFF3-2BF0-402C-B8FD-CA67F1B1E24D}">
      <dsp:nvSpPr>
        <dsp:cNvPr id="0" name=""/>
        <dsp:cNvSpPr/>
      </dsp:nvSpPr>
      <dsp:spPr>
        <a:xfrm>
          <a:off x="4109307" y="252454"/>
          <a:ext cx="860576" cy="904202"/>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b="1" kern="1200" dirty="0">
              <a:latin typeface="Arial" panose="020B0604020202020204" pitchFamily="34" charset="0"/>
              <a:cs typeface="Arial" panose="020B0604020202020204" pitchFamily="34" charset="0"/>
            </a:rPr>
            <a:t>Se suscribe más riesgo</a:t>
          </a:r>
        </a:p>
      </dsp:txBody>
      <dsp:txXfrm>
        <a:off x="4235335" y="384871"/>
        <a:ext cx="608520" cy="639368"/>
      </dsp:txXfrm>
    </dsp:sp>
    <dsp:sp modelId="{5E10A82F-36AC-411D-B995-25DF41458222}">
      <dsp:nvSpPr>
        <dsp:cNvPr id="0" name=""/>
        <dsp:cNvSpPr/>
      </dsp:nvSpPr>
      <dsp:spPr>
        <a:xfrm rot="2945455">
          <a:off x="4858825" y="1025190"/>
          <a:ext cx="85273"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a:off x="4863240" y="1054315"/>
        <a:ext cx="59691" cy="116378"/>
      </dsp:txXfrm>
    </dsp:sp>
    <dsp:sp modelId="{6C86ED1F-889D-4CC1-82A2-C3A611E4C9D3}">
      <dsp:nvSpPr>
        <dsp:cNvPr id="0" name=""/>
        <dsp:cNvSpPr/>
      </dsp:nvSpPr>
      <dsp:spPr>
        <a:xfrm>
          <a:off x="4817870" y="1092982"/>
          <a:ext cx="939559" cy="949746"/>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s-MX" sz="700" b="1" kern="1200" dirty="0">
              <a:latin typeface="Arial" panose="020B0604020202020204" pitchFamily="34" charset="0"/>
              <a:cs typeface="Arial" panose="020B0604020202020204" pitchFamily="34" charset="0"/>
            </a:rPr>
            <a:t>Tasas bajan por competencia</a:t>
          </a:r>
        </a:p>
      </dsp:txBody>
      <dsp:txXfrm>
        <a:off x="4955465" y="1232069"/>
        <a:ext cx="664369" cy="671572"/>
      </dsp:txXfrm>
    </dsp:sp>
    <dsp:sp modelId="{81C65F29-3E6F-46DD-BBEB-4CDC0885DA87}">
      <dsp:nvSpPr>
        <dsp:cNvPr id="0" name=""/>
        <dsp:cNvSpPr/>
      </dsp:nvSpPr>
      <dsp:spPr>
        <a:xfrm rot="4909091">
          <a:off x="5326484" y="2044464"/>
          <a:ext cx="87270"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a:off x="5337712" y="2070299"/>
        <a:ext cx="61089" cy="116378"/>
      </dsp:txXfrm>
    </dsp:sp>
    <dsp:sp modelId="{F3D1F91E-E416-412A-B6CC-34CA37711B81}">
      <dsp:nvSpPr>
        <dsp:cNvPr id="0" name=""/>
        <dsp:cNvSpPr/>
      </dsp:nvSpPr>
      <dsp:spPr>
        <a:xfrm>
          <a:off x="5019929" y="2246438"/>
          <a:ext cx="860576" cy="904202"/>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b="1" kern="1200" dirty="0">
              <a:latin typeface="Arial" panose="020B0604020202020204" pitchFamily="34" charset="0"/>
              <a:cs typeface="Arial" panose="020B0604020202020204" pitchFamily="34" charset="0"/>
            </a:rPr>
            <a:t>Guerra de </a:t>
          </a:r>
          <a:r>
            <a:rPr lang="es-MX" sz="800" b="1" kern="1200" dirty="0" err="1">
              <a:latin typeface="Arial" panose="020B0604020202020204" pitchFamily="34" charset="0"/>
              <a:cs typeface="Arial" panose="020B0604020202020204" pitchFamily="34" charset="0"/>
            </a:rPr>
            <a:t>T&amp;C´s</a:t>
          </a:r>
          <a:endParaRPr lang="es-MX" sz="800" b="1" kern="1200" dirty="0">
            <a:latin typeface="Arial" panose="020B0604020202020204" pitchFamily="34" charset="0"/>
            <a:cs typeface="Arial" panose="020B0604020202020204" pitchFamily="34" charset="0"/>
          </a:endParaRPr>
        </a:p>
      </dsp:txBody>
      <dsp:txXfrm>
        <a:off x="5145957" y="2378855"/>
        <a:ext cx="608520" cy="639368"/>
      </dsp:txXfrm>
    </dsp:sp>
    <dsp:sp modelId="{945FD677-3CFA-4FB7-B9DD-FA457A9E5D90}">
      <dsp:nvSpPr>
        <dsp:cNvPr id="0" name=""/>
        <dsp:cNvSpPr/>
      </dsp:nvSpPr>
      <dsp:spPr>
        <a:xfrm rot="6872727">
          <a:off x="5166167" y="3117741"/>
          <a:ext cx="96634"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rot="10800000">
        <a:off x="5186683" y="3143348"/>
        <a:ext cx="67644" cy="116378"/>
      </dsp:txXfrm>
    </dsp:sp>
    <dsp:sp modelId="{DD400DCD-F0AC-4126-8963-50C21E94ADAE}">
      <dsp:nvSpPr>
        <dsp:cNvPr id="0" name=""/>
        <dsp:cNvSpPr/>
      </dsp:nvSpPr>
      <dsp:spPr>
        <a:xfrm>
          <a:off x="4545396" y="3285520"/>
          <a:ext cx="860576" cy="904202"/>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s-MX" sz="700" b="1" kern="1200" dirty="0">
              <a:latin typeface="Arial" panose="020B0604020202020204" pitchFamily="34" charset="0"/>
              <a:cs typeface="Arial" panose="020B0604020202020204" pitchFamily="34" charset="0"/>
            </a:rPr>
            <a:t>Tasas bajan por sobreoferta</a:t>
          </a:r>
        </a:p>
      </dsp:txBody>
      <dsp:txXfrm>
        <a:off x="4671424" y="3417937"/>
        <a:ext cx="608520" cy="639368"/>
      </dsp:txXfrm>
    </dsp:sp>
    <dsp:sp modelId="{7816CEBF-32D2-418A-997B-99226B337B20}">
      <dsp:nvSpPr>
        <dsp:cNvPr id="0" name=""/>
        <dsp:cNvSpPr/>
      </dsp:nvSpPr>
      <dsp:spPr>
        <a:xfrm rot="8836364">
          <a:off x="4450269" y="3947243"/>
          <a:ext cx="96663"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rot="10800000">
        <a:off x="4476966" y="3978196"/>
        <a:ext cx="67664" cy="116378"/>
      </dsp:txXfrm>
    </dsp:sp>
    <dsp:sp modelId="{F49D6E2D-C0AB-4F45-9AB5-40D84AFC5B8B}">
      <dsp:nvSpPr>
        <dsp:cNvPr id="0" name=""/>
        <dsp:cNvSpPr/>
      </dsp:nvSpPr>
      <dsp:spPr>
        <a:xfrm>
          <a:off x="3584424" y="3903099"/>
          <a:ext cx="860576" cy="904202"/>
        </a:xfrm>
        <a:prstGeom prst="ellipse">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b="1" kern="1200" dirty="0">
              <a:solidFill>
                <a:schemeClr val="tx1"/>
              </a:solidFill>
              <a:latin typeface="Arial" panose="020B0604020202020204" pitchFamily="34" charset="0"/>
              <a:cs typeface="Arial" panose="020B0604020202020204" pitchFamily="34" charset="0"/>
            </a:rPr>
            <a:t>MERCADO DE DEMANDA</a:t>
          </a:r>
        </a:p>
      </dsp:txBody>
      <dsp:txXfrm>
        <a:off x="3710452" y="4035516"/>
        <a:ext cx="608520" cy="639368"/>
      </dsp:txXfrm>
    </dsp:sp>
    <dsp:sp modelId="{6B44D904-1229-4E63-962F-0241A70BD743}">
      <dsp:nvSpPr>
        <dsp:cNvPr id="0" name=""/>
        <dsp:cNvSpPr/>
      </dsp:nvSpPr>
      <dsp:spPr>
        <a:xfrm rot="10800000">
          <a:off x="3399443" y="4258219"/>
          <a:ext cx="96678"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rot="10800000">
        <a:off x="3428446" y="4297011"/>
        <a:ext cx="67675" cy="116378"/>
      </dsp:txXfrm>
    </dsp:sp>
    <dsp:sp modelId="{620B895F-DE6C-47FB-9CAC-793494BCACC0}">
      <dsp:nvSpPr>
        <dsp:cNvPr id="0" name=""/>
        <dsp:cNvSpPr/>
      </dsp:nvSpPr>
      <dsp:spPr>
        <a:xfrm>
          <a:off x="2442113" y="3903099"/>
          <a:ext cx="860576" cy="904202"/>
        </a:xfrm>
        <a:prstGeom prst="ellipse">
          <a:avLst/>
        </a:prstGeom>
        <a:solidFill>
          <a:srgbClr val="AC201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b="1" kern="1200" dirty="0">
              <a:latin typeface="Arial" panose="020B0604020202020204" pitchFamily="34" charset="0"/>
              <a:cs typeface="Arial" panose="020B0604020202020204" pitchFamily="34" charset="0"/>
            </a:rPr>
            <a:t>Capacidad escasea en el mercado</a:t>
          </a:r>
        </a:p>
      </dsp:txBody>
      <dsp:txXfrm>
        <a:off x="2568141" y="4035516"/>
        <a:ext cx="608520" cy="639368"/>
      </dsp:txXfrm>
    </dsp:sp>
    <dsp:sp modelId="{2222BA30-F4E3-4FC6-9FE5-3EFCCC6C03BA}">
      <dsp:nvSpPr>
        <dsp:cNvPr id="0" name=""/>
        <dsp:cNvSpPr/>
      </dsp:nvSpPr>
      <dsp:spPr>
        <a:xfrm rot="12763636">
          <a:off x="2346986" y="3951616"/>
          <a:ext cx="96663"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rot="10800000">
        <a:off x="2373683" y="3998247"/>
        <a:ext cx="67664" cy="116378"/>
      </dsp:txXfrm>
    </dsp:sp>
    <dsp:sp modelId="{D7A8916A-50BC-49BA-8CB8-5784BCD40CEF}">
      <dsp:nvSpPr>
        <dsp:cNvPr id="0" name=""/>
        <dsp:cNvSpPr/>
      </dsp:nvSpPr>
      <dsp:spPr>
        <a:xfrm>
          <a:off x="1481141" y="3285520"/>
          <a:ext cx="860576" cy="904202"/>
        </a:xfrm>
        <a:prstGeom prst="ellipse">
          <a:avLst/>
        </a:prstGeom>
        <a:solidFill>
          <a:srgbClr val="AC201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s-MX" sz="700" b="1" kern="1200" dirty="0">
              <a:latin typeface="Arial" panose="020B0604020202020204" pitchFamily="34" charset="0"/>
              <a:cs typeface="Arial" panose="020B0604020202020204" pitchFamily="34" charset="0"/>
            </a:rPr>
            <a:t>Suscripción más restrictiva</a:t>
          </a:r>
        </a:p>
      </dsp:txBody>
      <dsp:txXfrm>
        <a:off x="1607169" y="3417937"/>
        <a:ext cx="608520" cy="639368"/>
      </dsp:txXfrm>
    </dsp:sp>
    <dsp:sp modelId="{FFF01F0C-60F9-4B25-8E63-58D45CB16702}">
      <dsp:nvSpPr>
        <dsp:cNvPr id="0" name=""/>
        <dsp:cNvSpPr/>
      </dsp:nvSpPr>
      <dsp:spPr>
        <a:xfrm rot="14727273">
          <a:off x="1627379" y="3124457"/>
          <a:ext cx="96634"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rot="10800000">
        <a:off x="1647895" y="3176434"/>
        <a:ext cx="67644" cy="116378"/>
      </dsp:txXfrm>
    </dsp:sp>
    <dsp:sp modelId="{83746183-539C-4CA1-AD08-9E00F31F6C42}">
      <dsp:nvSpPr>
        <dsp:cNvPr id="0" name=""/>
        <dsp:cNvSpPr/>
      </dsp:nvSpPr>
      <dsp:spPr>
        <a:xfrm>
          <a:off x="1006608" y="2246438"/>
          <a:ext cx="860576" cy="904202"/>
        </a:xfrm>
        <a:prstGeom prst="ellipse">
          <a:avLst/>
        </a:prstGeom>
        <a:solidFill>
          <a:srgbClr val="AC201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s-MX" sz="700" b="1" kern="1200" dirty="0">
              <a:latin typeface="Arial" panose="020B0604020202020204" pitchFamily="34" charset="0"/>
              <a:cs typeface="Arial" panose="020B0604020202020204" pitchFamily="34" charset="0"/>
            </a:rPr>
            <a:t>Tasas se incrementan por escasez</a:t>
          </a:r>
        </a:p>
      </dsp:txBody>
      <dsp:txXfrm>
        <a:off x="1132636" y="2378855"/>
        <a:ext cx="608520" cy="639368"/>
      </dsp:txXfrm>
    </dsp:sp>
    <dsp:sp modelId="{604407B7-CD39-4F69-ACD0-61EEE555F1FB}">
      <dsp:nvSpPr>
        <dsp:cNvPr id="0" name=""/>
        <dsp:cNvSpPr/>
      </dsp:nvSpPr>
      <dsp:spPr>
        <a:xfrm rot="16690909">
          <a:off x="1469357" y="2039766"/>
          <a:ext cx="96624"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a:off x="1481788" y="2092904"/>
        <a:ext cx="67637" cy="116378"/>
      </dsp:txXfrm>
    </dsp:sp>
    <dsp:sp modelId="{28349B64-E42D-41E3-A661-441ED7235A88}">
      <dsp:nvSpPr>
        <dsp:cNvPr id="0" name=""/>
        <dsp:cNvSpPr/>
      </dsp:nvSpPr>
      <dsp:spPr>
        <a:xfrm>
          <a:off x="1169176" y="1115754"/>
          <a:ext cx="860576" cy="904202"/>
        </a:xfrm>
        <a:prstGeom prst="ellipse">
          <a:avLst/>
        </a:prstGeom>
        <a:solidFill>
          <a:srgbClr val="AC201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b="1" kern="1200" dirty="0">
              <a:latin typeface="Arial" panose="020B0604020202020204" pitchFamily="34" charset="0"/>
              <a:cs typeface="Arial" panose="020B0604020202020204" pitchFamily="34" charset="0"/>
            </a:rPr>
            <a:t>Entrada de capital al mercado</a:t>
          </a:r>
        </a:p>
      </dsp:txBody>
      <dsp:txXfrm>
        <a:off x="1295204" y="1248171"/>
        <a:ext cx="608520" cy="639368"/>
      </dsp:txXfrm>
    </dsp:sp>
    <dsp:sp modelId="{2F47DF06-6782-43E5-A489-2C052C8EA3B4}">
      <dsp:nvSpPr>
        <dsp:cNvPr id="0" name=""/>
        <dsp:cNvSpPr/>
      </dsp:nvSpPr>
      <dsp:spPr>
        <a:xfrm rot="18654545">
          <a:off x="1922636" y="1042145"/>
          <a:ext cx="96649"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a:off x="1927640" y="1091893"/>
        <a:ext cx="67654" cy="116378"/>
      </dsp:txXfrm>
    </dsp:sp>
    <dsp:sp modelId="{D9E4A278-768D-4280-AA2A-029CBA5B8C5C}">
      <dsp:nvSpPr>
        <dsp:cNvPr id="0" name=""/>
        <dsp:cNvSpPr/>
      </dsp:nvSpPr>
      <dsp:spPr>
        <a:xfrm>
          <a:off x="1917230" y="252454"/>
          <a:ext cx="860576" cy="904202"/>
        </a:xfrm>
        <a:prstGeom prst="ellipse">
          <a:avLst/>
        </a:prstGeom>
        <a:solidFill>
          <a:schemeClr val="bg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b="1" kern="1200" dirty="0">
              <a:solidFill>
                <a:schemeClr val="tx1"/>
              </a:solidFill>
              <a:latin typeface="Arial" panose="020B0604020202020204" pitchFamily="34" charset="0"/>
              <a:cs typeface="Arial" panose="020B0604020202020204" pitchFamily="34" charset="0"/>
            </a:rPr>
            <a:t>MERCADO DE</a:t>
          </a:r>
        </a:p>
        <a:p>
          <a:pPr marL="0" lvl="0" indent="0" algn="ctr" defTabSz="355600">
            <a:lnSpc>
              <a:spcPct val="90000"/>
            </a:lnSpc>
            <a:spcBef>
              <a:spcPct val="0"/>
            </a:spcBef>
            <a:spcAft>
              <a:spcPct val="35000"/>
            </a:spcAft>
            <a:buNone/>
          </a:pPr>
          <a:r>
            <a:rPr lang="es-MX" sz="800" b="1" kern="1200" dirty="0">
              <a:solidFill>
                <a:schemeClr val="tx1"/>
              </a:solidFill>
              <a:latin typeface="Arial" panose="020B0604020202020204" pitchFamily="34" charset="0"/>
              <a:cs typeface="Arial" panose="020B0604020202020204" pitchFamily="34" charset="0"/>
            </a:rPr>
            <a:t>OFERTA</a:t>
          </a:r>
        </a:p>
      </dsp:txBody>
      <dsp:txXfrm>
        <a:off x="2043258" y="384871"/>
        <a:ext cx="608520" cy="639368"/>
      </dsp:txXfrm>
    </dsp:sp>
    <dsp:sp modelId="{5F8FEC75-CEA3-40B2-AC39-BFED43B2AB9C}">
      <dsp:nvSpPr>
        <dsp:cNvPr id="0" name=""/>
        <dsp:cNvSpPr/>
      </dsp:nvSpPr>
      <dsp:spPr>
        <a:xfrm rot="20618182">
          <a:off x="2843192" y="447838"/>
          <a:ext cx="96673" cy="1939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MX" sz="800" b="1" kern="1200">
            <a:latin typeface="Arial" panose="020B0604020202020204" pitchFamily="34" charset="0"/>
            <a:cs typeface="Arial" panose="020B0604020202020204" pitchFamily="34" charset="0"/>
          </a:endParaRPr>
        </a:p>
      </dsp:txBody>
      <dsp:txXfrm>
        <a:off x="2843779" y="490715"/>
        <a:ext cx="67671" cy="11637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0.03197</cdr:x>
      <cdr:y>0.91682</cdr:y>
    </cdr:from>
    <cdr:to>
      <cdr:x>0.8333</cdr:x>
      <cdr:y>1</cdr:y>
    </cdr:to>
    <cdr:sp macro="" textlink="">
      <cdr:nvSpPr>
        <cdr:cNvPr id="3" name="TextBox 2"/>
        <cdr:cNvSpPr txBox="1"/>
      </cdr:nvSpPr>
      <cdr:spPr>
        <a:xfrm xmlns:a="http://schemas.openxmlformats.org/drawingml/2006/main">
          <a:off x="273987" y="4456035"/>
          <a:ext cx="6866485" cy="40430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6725"/>
          </a:xfrm>
          <a:prstGeom prst="rect">
            <a:avLst/>
          </a:prstGeom>
        </p:spPr>
        <p:txBody>
          <a:bodyPr vert="horz" lIns="91439" tIns="45719" rIns="91439" bIns="45719" rtlCol="0"/>
          <a:lstStyle>
            <a:lvl1pPr algn="l">
              <a:defRPr sz="1200"/>
            </a:lvl1pPr>
          </a:lstStyle>
          <a:p>
            <a:endParaRPr lang="en-US"/>
          </a:p>
        </p:txBody>
      </p:sp>
      <p:sp>
        <p:nvSpPr>
          <p:cNvPr id="3" name="Date Placeholder 2"/>
          <p:cNvSpPr>
            <a:spLocks noGrp="1"/>
          </p:cNvSpPr>
          <p:nvPr>
            <p:ph type="dt" sz="quarter" idx="1"/>
          </p:nvPr>
        </p:nvSpPr>
        <p:spPr>
          <a:xfrm>
            <a:off x="3970339" y="1"/>
            <a:ext cx="3038475" cy="466725"/>
          </a:xfrm>
          <a:prstGeom prst="rect">
            <a:avLst/>
          </a:prstGeom>
        </p:spPr>
        <p:txBody>
          <a:bodyPr vert="horz" lIns="91439" tIns="45719" rIns="91439" bIns="45719" rtlCol="0"/>
          <a:lstStyle>
            <a:lvl1pPr algn="r">
              <a:defRPr sz="1200"/>
            </a:lvl1pPr>
          </a:lstStyle>
          <a:p>
            <a:fld id="{E7C8260A-38AB-483C-A603-03257FD0575B}" type="datetimeFigureOut">
              <a:rPr lang="en-US" smtClean="0"/>
              <a:t>5/11/2026</a:t>
            </a:fld>
            <a:endParaRPr lang="en-US"/>
          </a:p>
        </p:txBody>
      </p:sp>
      <p:sp>
        <p:nvSpPr>
          <p:cNvPr id="4" name="Footer Placeholder 3"/>
          <p:cNvSpPr>
            <a:spLocks noGrp="1"/>
          </p:cNvSpPr>
          <p:nvPr>
            <p:ph type="ftr" sz="quarter" idx="2"/>
          </p:nvPr>
        </p:nvSpPr>
        <p:spPr>
          <a:xfrm>
            <a:off x="1" y="8829676"/>
            <a:ext cx="3038475" cy="466725"/>
          </a:xfrm>
          <a:prstGeom prst="rect">
            <a:avLst/>
          </a:prstGeom>
        </p:spPr>
        <p:txBody>
          <a:bodyPr vert="horz" lIns="91439" tIns="45719" rIns="91439" bIns="45719"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6"/>
            <a:ext cx="3038475" cy="466725"/>
          </a:xfrm>
          <a:prstGeom prst="rect">
            <a:avLst/>
          </a:prstGeom>
        </p:spPr>
        <p:txBody>
          <a:bodyPr vert="horz" lIns="91439" tIns="45719" rIns="91439" bIns="45719" rtlCol="0" anchor="b"/>
          <a:lstStyle>
            <a:lvl1pPr algn="r">
              <a:defRPr sz="1200"/>
            </a:lvl1pPr>
          </a:lstStyle>
          <a:p>
            <a:fld id="{7366845D-376F-43FD-90BD-E51188004D83}" type="slidenum">
              <a:rPr lang="en-US" smtClean="0"/>
              <a:t>‹#›</a:t>
            </a:fld>
            <a:endParaRPr lang="en-US"/>
          </a:p>
        </p:txBody>
      </p:sp>
    </p:spTree>
    <p:extLst>
      <p:ext uri="{BB962C8B-B14F-4D97-AF65-F5344CB8AC3E}">
        <p14:creationId xmlns:p14="http://schemas.microsoft.com/office/powerpoint/2010/main" val="38951762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5" tIns="46587" rIns="93175" bIns="46587" rtlCol="0"/>
          <a:lstStyle>
            <a:lvl1pPr algn="r">
              <a:defRPr sz="1200"/>
            </a:lvl1pPr>
          </a:lstStyle>
          <a:p>
            <a:fld id="{2B3B39DA-57E2-4E69-9E62-18F051535FCF}" type="datetimeFigureOut">
              <a:rPr lang="en-US" smtClean="0"/>
              <a:t>5/11/2026</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9"/>
            <a:ext cx="3037840" cy="464820"/>
          </a:xfrm>
          <a:prstGeom prst="rect">
            <a:avLst/>
          </a:prstGeom>
        </p:spPr>
        <p:txBody>
          <a:bodyPr vert="horz" lIns="93175" tIns="46587" rIns="93175" bIns="46587" rtlCol="0" anchor="b"/>
          <a:lstStyle>
            <a:lvl1pPr algn="r">
              <a:defRPr sz="1200"/>
            </a:lvl1pPr>
          </a:lstStyle>
          <a:p>
            <a:fld id="{38E8952C-99B9-4D12-9708-24123322C2CF}" type="slidenum">
              <a:rPr lang="en-US" smtClean="0"/>
              <a:t>‹#›</a:t>
            </a:fld>
            <a:endParaRPr lang="en-US" dirty="0"/>
          </a:p>
        </p:txBody>
      </p:sp>
    </p:spTree>
    <p:extLst>
      <p:ext uri="{BB962C8B-B14F-4D97-AF65-F5344CB8AC3E}">
        <p14:creationId xmlns:p14="http://schemas.microsoft.com/office/powerpoint/2010/main" val="4280002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itle 2"/>
          <p:cNvSpPr>
            <a:spLocks noGrp="1"/>
          </p:cNvSpPr>
          <p:nvPr>
            <p:ph type="title" idx="4294967295"/>
          </p:nvPr>
        </p:nvSpPr>
        <p:spPr>
          <a:xfrm>
            <a:off x="609600" y="2837330"/>
            <a:ext cx="10972800" cy="3065929"/>
          </a:xfrm>
          <a:prstGeom prst="rect">
            <a:avLst/>
          </a:prstGeom>
        </p:spPr>
        <p:txBody>
          <a:bodyPr/>
          <a:lstStyle>
            <a:lvl1pPr>
              <a:defRPr>
                <a:solidFill>
                  <a:srgbClr val="013668"/>
                </a:solidFill>
              </a:defRPr>
            </a:lvl1pPr>
          </a:lstStyle>
          <a:p>
            <a:r>
              <a:rPr lang="en-US" sz="3600" b="1" dirty="0">
                <a:solidFill>
                  <a:schemeClr val="tx1"/>
                </a:solidFill>
              </a:rPr>
              <a:t>Title</a:t>
            </a:r>
            <a:br>
              <a:rPr lang="en-US" sz="2800" dirty="0">
                <a:solidFill>
                  <a:srgbClr val="013668"/>
                </a:solidFill>
              </a:rPr>
            </a:br>
            <a:br>
              <a:rPr lang="en-US" sz="1800" dirty="0">
                <a:solidFill>
                  <a:srgbClr val="013668"/>
                </a:solidFill>
              </a:rPr>
            </a:br>
            <a:r>
              <a:rPr lang="en-US" sz="2800" b="1" dirty="0">
                <a:solidFill>
                  <a:srgbClr val="013668"/>
                </a:solidFill>
              </a:rPr>
              <a:t>Name, Title, Date</a:t>
            </a:r>
            <a:br>
              <a:rPr lang="en-US" sz="1600" b="0" dirty="0">
                <a:solidFill>
                  <a:schemeClr val="tx1"/>
                </a:solidFill>
              </a:rPr>
            </a:br>
            <a:br>
              <a:rPr lang="en-US" sz="1600" b="0" dirty="0">
                <a:solidFill>
                  <a:schemeClr val="tx1"/>
                </a:solidFill>
              </a:rPr>
            </a:br>
            <a:r>
              <a:rPr lang="en-US" sz="1600" b="0" dirty="0">
                <a:solidFill>
                  <a:schemeClr val="tx1"/>
                </a:solidFill>
              </a:rPr>
              <a:t>Conference Name</a:t>
            </a:r>
          </a:p>
        </p:txBody>
      </p:sp>
    </p:spTree>
    <p:extLst>
      <p:ext uri="{BB962C8B-B14F-4D97-AF65-F5344CB8AC3E}">
        <p14:creationId xmlns:p14="http://schemas.microsoft.com/office/powerpoint/2010/main" val="19954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bg>
      <p:bgPr>
        <a:solidFill>
          <a:schemeClr val="bg1"/>
        </a:solidFill>
        <a:effectLst/>
      </p:bgPr>
    </p:bg>
    <p:spTree>
      <p:nvGrpSpPr>
        <p:cNvPr id="1" name=""/>
        <p:cNvGrpSpPr/>
        <p:nvPr/>
      </p:nvGrpSpPr>
      <p:grpSpPr>
        <a:xfrm>
          <a:off x="0" y="0"/>
          <a:ext cx="0" cy="0"/>
          <a:chOff x="0" y="0"/>
          <a:chExt cx="0" cy="0"/>
        </a:xfrm>
      </p:grpSpPr>
      <p:sp>
        <p:nvSpPr>
          <p:cNvPr id="6" name="TextBox 5"/>
          <p:cNvSpPr txBox="1"/>
          <p:nvPr userDrawn="1"/>
        </p:nvSpPr>
        <p:spPr>
          <a:xfrm>
            <a:off x="5403245" y="6415464"/>
            <a:ext cx="853440" cy="261610"/>
          </a:xfrm>
          <a:prstGeom prst="rect">
            <a:avLst/>
          </a:prstGeom>
          <a:noFill/>
        </p:spPr>
        <p:txBody>
          <a:bodyPr wrap="square" rtlCol="0">
            <a:spAutoFit/>
          </a:bodyPr>
          <a:lstStyle/>
          <a:p>
            <a:pPr algn="ctr"/>
            <a:fld id="{F7FE077B-9D97-426C-90F9-FA5DD89B46D4}" type="slidenum">
              <a:rPr lang="en-US" sz="1050" smtClean="0">
                <a:solidFill>
                  <a:schemeClr val="tx1"/>
                </a:solidFill>
              </a:rPr>
              <a:pPr algn="ctr"/>
              <a:t>‹#›</a:t>
            </a:fld>
            <a:endParaRPr lang="en-US" sz="1050" dirty="0">
              <a:solidFill>
                <a:schemeClr val="tx1"/>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 y="0"/>
            <a:ext cx="12188388" cy="6858000"/>
          </a:xfrm>
          <a:prstGeom prst="rect">
            <a:avLst/>
          </a:prstGeom>
        </p:spPr>
      </p:pic>
      <p:sp>
        <p:nvSpPr>
          <p:cNvPr id="4" name="Title 2"/>
          <p:cNvSpPr>
            <a:spLocks noGrp="1"/>
          </p:cNvSpPr>
          <p:nvPr>
            <p:ph type="title" idx="4294967295"/>
          </p:nvPr>
        </p:nvSpPr>
        <p:spPr>
          <a:xfrm>
            <a:off x="609600" y="274638"/>
            <a:ext cx="10972800" cy="1143000"/>
          </a:xfrm>
          <a:prstGeom prst="rect">
            <a:avLst/>
          </a:prstGeom>
        </p:spPr>
        <p:txBody>
          <a:bodyPr/>
          <a:lstStyle/>
          <a:p>
            <a:endParaRPr lang="en-US" dirty="0">
              <a:solidFill>
                <a:srgbClr val="013668"/>
              </a:solidFill>
            </a:endParaRPr>
          </a:p>
        </p:txBody>
      </p:sp>
      <p:sp>
        <p:nvSpPr>
          <p:cNvPr id="5" name="Content Placeholder 3"/>
          <p:cNvSpPr>
            <a:spLocks noGrp="1"/>
          </p:cNvSpPr>
          <p:nvPr>
            <p:ph idx="4294967295"/>
          </p:nvPr>
        </p:nvSpPr>
        <p:spPr>
          <a:xfrm>
            <a:off x="609600" y="1447801"/>
            <a:ext cx="10972800" cy="4525963"/>
          </a:xfrm>
          <a:prstGeom prst="rect">
            <a:avLst/>
          </a:prstGeom>
        </p:spPr>
        <p:txBody>
          <a:bodyPr/>
          <a:lstStyle/>
          <a:p>
            <a:endParaRPr lang="en-US" dirty="0"/>
          </a:p>
        </p:txBody>
      </p:sp>
    </p:spTree>
    <p:extLst>
      <p:ext uri="{BB962C8B-B14F-4D97-AF65-F5344CB8AC3E}">
        <p14:creationId xmlns:p14="http://schemas.microsoft.com/office/powerpoint/2010/main" val="3406851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Custom Layout">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40" y="1097280"/>
            <a:ext cx="12170535" cy="5760720"/>
          </a:xfrm>
          <a:prstGeom prst="rect">
            <a:avLst/>
          </a:prstGeom>
        </p:spPr>
      </p:pic>
      <p:sp>
        <p:nvSpPr>
          <p:cNvPr id="10" name="TextBox 9"/>
          <p:cNvSpPr txBox="1"/>
          <p:nvPr userDrawn="1"/>
        </p:nvSpPr>
        <p:spPr>
          <a:xfrm rot="16200000">
            <a:off x="11333631" y="5188444"/>
            <a:ext cx="1070264" cy="184666"/>
          </a:xfrm>
          <a:prstGeom prst="rect">
            <a:avLst/>
          </a:prstGeom>
          <a:noFill/>
        </p:spPr>
        <p:txBody>
          <a:bodyPr wrap="square" rtlCol="0">
            <a:spAutoFit/>
          </a:bodyPr>
          <a:lstStyle/>
          <a:p>
            <a:r>
              <a:rPr lang="en-US" sz="600" dirty="0">
                <a:solidFill>
                  <a:schemeClr val="bg1">
                    <a:lumMod val="50000"/>
                  </a:schemeClr>
                </a:solidFill>
                <a:latin typeface="+mn-lt"/>
              </a:rPr>
              <a:t>20.66A</a:t>
            </a:r>
          </a:p>
        </p:txBody>
      </p:sp>
      <p:sp>
        <p:nvSpPr>
          <p:cNvPr id="4" name="Rectangle 3"/>
          <p:cNvSpPr/>
          <p:nvPr userDrawn="1"/>
        </p:nvSpPr>
        <p:spPr>
          <a:xfrm>
            <a:off x="660400" y="6458876"/>
            <a:ext cx="10871200" cy="28725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l" rtl="0"/>
            <a:r>
              <a:rPr lang="en-US" sz="1000" b="1" i="0" u="none" strike="noStrike" baseline="30000" dirty="0">
                <a:solidFill>
                  <a:srgbClr val="000000"/>
                </a:solidFill>
                <a:latin typeface="Helvetica 55 Roman" pitchFamily="34" charset="0"/>
              </a:rPr>
              <a:t>Copyright © 2022 A.M. Best Company, Inc. and/or its affiliates. </a:t>
            </a:r>
            <a:r>
              <a:rPr lang="en-US" sz="1000" b="0" i="0" u="none" strike="noStrike" baseline="30000" dirty="0">
                <a:solidFill>
                  <a:srgbClr val="000000"/>
                </a:solidFill>
                <a:latin typeface="Helvetica 55 Roman" pitchFamily="34" charset="0"/>
              </a:rPr>
              <a:t>ALL RIGHTS RESERVED. </a:t>
            </a:r>
            <a:r>
              <a:rPr lang="en-US" sz="900" b="0" i="0" u="none" strike="noStrike" baseline="30000" dirty="0">
                <a:solidFill>
                  <a:srgbClr val="000000"/>
                </a:solidFill>
                <a:latin typeface="Helvetica 55 Roman" pitchFamily="34" charset="0"/>
              </a:rPr>
              <a:t>No portion of this content may be reproduced, distributed, or stored in a database or retrieval system, or transmitted in any form or by any means without the prior written permission of AM Best. While the content was obtained from sources believed to be reliable, its accuracy is not guaranteed. For additional details, refer to our </a:t>
            </a:r>
            <a:r>
              <a:rPr lang="en-US" sz="900" b="0" i="1" u="none" strike="noStrike" baseline="30000" dirty="0">
                <a:solidFill>
                  <a:srgbClr val="000000"/>
                </a:solidFill>
                <a:latin typeface="Helvetica 55 Roman" pitchFamily="34" charset="0"/>
              </a:rPr>
              <a:t>Terms of Use</a:t>
            </a:r>
            <a:r>
              <a:rPr lang="en-US" sz="900" b="0" i="0" u="none" strike="noStrike" baseline="30000" dirty="0">
                <a:solidFill>
                  <a:srgbClr val="000000"/>
                </a:solidFill>
                <a:latin typeface="Helvetica 55 Roman" pitchFamily="34" charset="0"/>
              </a:rPr>
              <a:t> available at the AM Best website: </a:t>
            </a:r>
            <a:r>
              <a:rPr lang="en-US" sz="900" b="0" i="0" u="none" strike="noStrike" baseline="30000" dirty="0">
                <a:solidFill>
                  <a:srgbClr val="004F8F"/>
                </a:solidFill>
                <a:latin typeface="Helvetica 55 Roman" pitchFamily="34" charset="0"/>
              </a:rPr>
              <a:t>www.ambest.com/terms</a:t>
            </a:r>
            <a:r>
              <a:rPr lang="en-US" sz="900" b="0" i="0" u="none" strike="noStrike" baseline="30000" dirty="0">
                <a:solidFill>
                  <a:srgbClr val="000000"/>
                </a:solidFill>
                <a:latin typeface="Helvetica 55 Roman" pitchFamily="34" charset="0"/>
              </a:rPr>
              <a:t>.</a:t>
            </a:r>
          </a:p>
        </p:txBody>
      </p:sp>
    </p:spTree>
    <p:extLst>
      <p:ext uri="{BB962C8B-B14F-4D97-AF65-F5344CB8AC3E}">
        <p14:creationId xmlns:p14="http://schemas.microsoft.com/office/powerpoint/2010/main" val="7595369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ubtitle 2"/>
          <p:cNvSpPr txBox="1">
            <a:spLocks/>
          </p:cNvSpPr>
          <p:nvPr userDrawn="1"/>
        </p:nvSpPr>
        <p:spPr>
          <a:xfrm>
            <a:off x="674619" y="3886200"/>
            <a:ext cx="10806181" cy="1752600"/>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n-US" sz="3200" b="0" i="1" kern="1200" dirty="0">
              <a:solidFill>
                <a:schemeClr val="tx2">
                  <a:lumMod val="75000"/>
                </a:schemeClr>
              </a:solidFill>
              <a:effectLst/>
              <a:latin typeface="Arial" panose="020B0604020202020204" pitchFamily="34" charset="0"/>
              <a:ea typeface="+mn-ea"/>
              <a:cs typeface="Arial" panose="020B0604020202020204" pitchFamily="34" charset="0"/>
            </a:endParaRPr>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Tree>
    <p:extLst>
      <p:ext uri="{BB962C8B-B14F-4D97-AF65-F5344CB8AC3E}">
        <p14:creationId xmlns:p14="http://schemas.microsoft.com/office/powerpoint/2010/main" val="320490739"/>
      </p:ext>
    </p:extLst>
  </p:cSld>
  <p:clrMap bg1="lt1" tx1="dk1" bg2="lt2" tx2="dk2" accent1="accent1" accent2="accent2" accent3="accent3" accent4="accent4" accent5="accent5" accent6="accent6" hlink="hlink" folHlink="folHlink"/>
  <p:sldLayoutIdLst>
    <p:sldLayoutId id="2147483665" r:id="rId1"/>
    <p:sldLayoutId id="2147483663" r:id="rId2"/>
    <p:sldLayoutId id="2147483669"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a:spLocks noGrp="1"/>
          </p:cNvSpPr>
          <p:nvPr>
            <p:ph type="title" idx="4294967295"/>
          </p:nvPr>
        </p:nvSpPr>
        <p:spPr>
          <a:xfrm>
            <a:off x="609600" y="2265008"/>
            <a:ext cx="10972800" cy="3065929"/>
          </a:xfrm>
          <a:prstGeom prst="rect">
            <a:avLst/>
          </a:prstGeom>
        </p:spPr>
        <p:txBody>
          <a:bodyPr/>
          <a:lstStyle>
            <a:lvl1pPr>
              <a:defRPr>
                <a:solidFill>
                  <a:srgbClr val="013668"/>
                </a:solidFill>
              </a:defRPr>
            </a:lvl1pPr>
          </a:lstStyle>
          <a:p>
            <a:r>
              <a:rPr lang="en-US" b="1" dirty="0">
                <a:solidFill>
                  <a:schemeClr val="tx1"/>
                </a:solidFill>
              </a:rPr>
              <a:t>AM Best América Latina</a:t>
            </a:r>
            <a:br>
              <a:rPr lang="en-US" sz="3600" dirty="0"/>
            </a:br>
            <a:br>
              <a:rPr lang="en-US" sz="2400" dirty="0"/>
            </a:br>
            <a:r>
              <a:rPr lang="en-US" sz="3200" b="1" dirty="0"/>
              <a:t>Mercado de Seguros y </a:t>
            </a:r>
            <a:r>
              <a:rPr lang="en-US" sz="3200" b="1" dirty="0" err="1"/>
              <a:t>Reaseguros</a:t>
            </a:r>
            <a:r>
              <a:rPr lang="en-US" sz="3200" b="1" dirty="0"/>
              <a:t> Latinoamericano.</a:t>
            </a:r>
            <a:br>
              <a:rPr lang="en-US" sz="3200" b="1" dirty="0"/>
            </a:br>
            <a:r>
              <a:rPr lang="en-US" sz="2400" b="1" dirty="0"/>
              <a:t>Visión de las </a:t>
            </a:r>
            <a:r>
              <a:rPr lang="en-US" sz="2400" b="1" dirty="0" err="1"/>
              <a:t>Calificadoras</a:t>
            </a:r>
            <a:r>
              <a:rPr lang="en-US" sz="2400" b="1" dirty="0"/>
              <a:t> de Riesgo. </a:t>
            </a:r>
            <a:br>
              <a:rPr lang="en-US" sz="2000" dirty="0">
                <a:solidFill>
                  <a:schemeClr val="tx1"/>
                </a:solidFill>
              </a:rPr>
            </a:br>
            <a:br>
              <a:rPr lang="en-US" sz="2000" dirty="0">
                <a:solidFill>
                  <a:schemeClr val="tx1"/>
                </a:solidFill>
              </a:rPr>
            </a:br>
            <a:r>
              <a:rPr lang="en-US" sz="2000" dirty="0">
                <a:solidFill>
                  <a:schemeClr val="tx1"/>
                </a:solidFill>
              </a:rPr>
              <a:t>Buenos Aires, Argentina, 27 de Mayo de 2026.</a:t>
            </a:r>
            <a:endParaRPr lang="en-US" sz="1600" b="0" dirty="0">
              <a:solidFill>
                <a:schemeClr val="tx1"/>
              </a:solidFill>
            </a:endParaRPr>
          </a:p>
        </p:txBody>
      </p:sp>
    </p:spTree>
    <p:extLst>
      <p:ext uri="{BB962C8B-B14F-4D97-AF65-F5344CB8AC3E}">
        <p14:creationId xmlns:p14="http://schemas.microsoft.com/office/powerpoint/2010/main" val="1724707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58B6D-426D-3BBF-4CDB-70526990F57F}"/>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E5D0DBF7-F5F8-1881-3740-D61915027F2F}"/>
              </a:ext>
            </a:extLst>
          </p:cNvPr>
          <p:cNvSpPr txBox="1">
            <a:spLocks/>
          </p:cNvSpPr>
          <p:nvPr/>
        </p:nvSpPr>
        <p:spPr>
          <a:xfrm>
            <a:off x="1032780" y="1380499"/>
            <a:ext cx="10277475" cy="40913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s-MX" sz="16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3027860-0989-DBA4-EBEF-E0013CD6B774}"/>
              </a:ext>
            </a:extLst>
          </p:cNvPr>
          <p:cNvSpPr txBox="1"/>
          <p:nvPr/>
        </p:nvSpPr>
        <p:spPr>
          <a:xfrm>
            <a:off x="1381124" y="188685"/>
            <a:ext cx="8920164" cy="584775"/>
          </a:xfrm>
          <a:prstGeom prst="rect">
            <a:avLst/>
          </a:prstGeom>
          <a:noFill/>
        </p:spPr>
        <p:txBody>
          <a:bodyPr wrap="square" rtlCol="0">
            <a:spAutoFit/>
          </a:bodyPr>
          <a:lstStyle/>
          <a:p>
            <a:r>
              <a:rPr lang="es-MX" sz="3200" b="1">
                <a:latin typeface="+mj-lt"/>
              </a:rPr>
              <a:t>Preguntas</a:t>
            </a:r>
            <a:endParaRPr lang="en-US" sz="3200" b="1" dirty="0">
              <a:latin typeface="+mj-lt"/>
            </a:endParaRPr>
          </a:p>
        </p:txBody>
      </p:sp>
      <p:pic>
        <p:nvPicPr>
          <p:cNvPr id="7" name="Content Placeholder 7" descr="Question mark boxes">
            <a:extLst>
              <a:ext uri="{FF2B5EF4-FFF2-40B4-BE49-F238E27FC236}">
                <a16:creationId xmlns:a16="http://schemas.microsoft.com/office/drawing/2014/main" id="{814618A9-3C88-9AD9-9381-313CBCE9D0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3196" y="1863615"/>
            <a:ext cx="5565607" cy="3130769"/>
          </a:xfrm>
          <a:prstGeom prst="rect">
            <a:avLst/>
          </a:prstGeom>
        </p:spPr>
      </p:pic>
    </p:spTree>
    <p:extLst>
      <p:ext uri="{BB962C8B-B14F-4D97-AF65-F5344CB8AC3E}">
        <p14:creationId xmlns:p14="http://schemas.microsoft.com/office/powerpoint/2010/main" val="3846298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46400" y="5605294"/>
            <a:ext cx="6299200" cy="416011"/>
          </a:xfrm>
          <a:prstGeom prst="rect">
            <a:avLst/>
          </a:prstGeom>
          <a:noFill/>
        </p:spPr>
        <p:txBody>
          <a:bodyPr wrap="square" rtlCol="0">
            <a:spAutoFit/>
          </a:bodyPr>
          <a:lstStyle/>
          <a:p>
            <a:pPr algn="ctr" rtl="0">
              <a:lnSpc>
                <a:spcPct val="150000"/>
              </a:lnSpc>
            </a:pPr>
            <a:r>
              <a:rPr lang="en-US" sz="2400" b="1" i="0" u="none" strike="noStrike" kern="1200" spc="0" baseline="30000" dirty="0">
                <a:solidFill>
                  <a:srgbClr val="013668"/>
                </a:solidFill>
                <a:latin typeface="+mn-lt"/>
                <a:ea typeface="+mn-ea"/>
                <a:cs typeface="+mn-cs"/>
              </a:rPr>
              <a:t>Our Insight, Your Advantage™</a:t>
            </a:r>
          </a:p>
        </p:txBody>
      </p:sp>
      <p:sp>
        <p:nvSpPr>
          <p:cNvPr id="3" name="object 2"/>
          <p:cNvSpPr txBox="1"/>
          <p:nvPr/>
        </p:nvSpPr>
        <p:spPr>
          <a:xfrm>
            <a:off x="1703387" y="1105980"/>
            <a:ext cx="8785226" cy="3415036"/>
          </a:xfrm>
          <a:prstGeom prst="rect">
            <a:avLst/>
          </a:prstGeom>
        </p:spPr>
        <p:txBody>
          <a:bodyPr vert="horz" wrap="square" lIns="0" tIns="29209" rIns="0" bIns="0" rtlCol="0">
            <a:spAutoFit/>
          </a:bodyPr>
          <a:lstStyle/>
          <a:p>
            <a:pPr marL="12700" marR="7620" algn="just">
              <a:lnSpc>
                <a:spcPts val="1080"/>
              </a:lnSpc>
              <a:spcBef>
                <a:spcPts val="229"/>
              </a:spcBef>
            </a:pPr>
            <a:r>
              <a:rPr sz="1000" spc="-5" dirty="0">
                <a:solidFill>
                  <a:srgbClr val="585858"/>
                </a:solidFill>
                <a:latin typeface="Arial"/>
                <a:cs typeface="Arial"/>
              </a:rPr>
              <a:t>©</a:t>
            </a:r>
            <a:r>
              <a:rPr sz="1000" dirty="0">
                <a:solidFill>
                  <a:srgbClr val="585858"/>
                </a:solidFill>
                <a:latin typeface="Arial"/>
                <a:cs typeface="Arial"/>
              </a:rPr>
              <a:t> </a:t>
            </a:r>
            <a:r>
              <a:rPr sz="1000" spc="-5" dirty="0">
                <a:solidFill>
                  <a:srgbClr val="585858"/>
                </a:solidFill>
                <a:latin typeface="Arial"/>
                <a:cs typeface="Arial"/>
              </a:rPr>
              <a:t>AM</a:t>
            </a:r>
            <a:r>
              <a:rPr sz="1000" dirty="0">
                <a:solidFill>
                  <a:srgbClr val="585858"/>
                </a:solidFill>
                <a:latin typeface="Arial"/>
                <a:cs typeface="Arial"/>
              </a:rPr>
              <a:t> </a:t>
            </a:r>
            <a:r>
              <a:rPr sz="1000" spc="-5" dirty="0">
                <a:solidFill>
                  <a:srgbClr val="585858"/>
                </a:solidFill>
                <a:latin typeface="Arial"/>
                <a:cs typeface="Arial"/>
              </a:rPr>
              <a:t>Best</a:t>
            </a:r>
            <a:r>
              <a:rPr sz="1000" dirty="0">
                <a:solidFill>
                  <a:srgbClr val="585858"/>
                </a:solidFill>
                <a:latin typeface="Arial"/>
                <a:cs typeface="Arial"/>
              </a:rPr>
              <a:t> </a:t>
            </a:r>
            <a:r>
              <a:rPr sz="1000" spc="-5" dirty="0">
                <a:solidFill>
                  <a:srgbClr val="585858"/>
                </a:solidFill>
                <a:latin typeface="Arial"/>
                <a:cs typeface="Arial"/>
              </a:rPr>
              <a:t>Company,</a:t>
            </a:r>
            <a:r>
              <a:rPr sz="1000" dirty="0">
                <a:solidFill>
                  <a:srgbClr val="585858"/>
                </a:solidFill>
                <a:latin typeface="Arial"/>
                <a:cs typeface="Arial"/>
              </a:rPr>
              <a:t> </a:t>
            </a:r>
            <a:r>
              <a:rPr sz="1000" spc="-5" dirty="0">
                <a:solidFill>
                  <a:srgbClr val="585858"/>
                </a:solidFill>
                <a:latin typeface="Arial"/>
                <a:cs typeface="Arial"/>
              </a:rPr>
              <a:t>Inc.</a:t>
            </a:r>
            <a:r>
              <a:rPr sz="1000" dirty="0">
                <a:solidFill>
                  <a:srgbClr val="585858"/>
                </a:solidFill>
                <a:latin typeface="Arial"/>
                <a:cs typeface="Arial"/>
              </a:rPr>
              <a:t> </a:t>
            </a:r>
            <a:r>
              <a:rPr sz="1000" spc="-5" dirty="0">
                <a:solidFill>
                  <a:srgbClr val="585858"/>
                </a:solidFill>
                <a:latin typeface="Arial"/>
                <a:cs typeface="Arial"/>
              </a:rPr>
              <a:t>(AMB)</a:t>
            </a:r>
            <a:r>
              <a:rPr sz="1000" dirty="0">
                <a:solidFill>
                  <a:srgbClr val="585858"/>
                </a:solidFill>
                <a:latin typeface="Arial"/>
                <a:cs typeface="Arial"/>
              </a:rPr>
              <a:t> </a:t>
            </a:r>
            <a:r>
              <a:rPr sz="1000" spc="-10" dirty="0">
                <a:solidFill>
                  <a:srgbClr val="585858"/>
                </a:solidFill>
                <a:latin typeface="Arial"/>
                <a:cs typeface="Arial"/>
              </a:rPr>
              <a:t>and/or</a:t>
            </a:r>
            <a:r>
              <a:rPr sz="1000" spc="-5" dirty="0">
                <a:solidFill>
                  <a:srgbClr val="585858"/>
                </a:solidFill>
                <a:latin typeface="Arial"/>
                <a:cs typeface="Arial"/>
              </a:rPr>
              <a:t> its</a:t>
            </a:r>
            <a:r>
              <a:rPr sz="1000" dirty="0">
                <a:solidFill>
                  <a:srgbClr val="585858"/>
                </a:solidFill>
                <a:latin typeface="Arial"/>
                <a:cs typeface="Arial"/>
              </a:rPr>
              <a:t> </a:t>
            </a:r>
            <a:r>
              <a:rPr sz="1000" spc="-5" dirty="0">
                <a:solidFill>
                  <a:srgbClr val="585858"/>
                </a:solidFill>
                <a:latin typeface="Arial"/>
                <a:cs typeface="Arial"/>
              </a:rPr>
              <a:t>licensors</a:t>
            </a:r>
            <a:r>
              <a:rPr sz="1000" dirty="0">
                <a:solidFill>
                  <a:srgbClr val="585858"/>
                </a:solidFill>
                <a:latin typeface="Arial"/>
                <a:cs typeface="Arial"/>
              </a:rPr>
              <a:t> </a:t>
            </a:r>
            <a:r>
              <a:rPr sz="1000" spc="-10" dirty="0">
                <a:solidFill>
                  <a:srgbClr val="585858"/>
                </a:solidFill>
                <a:latin typeface="Arial"/>
                <a:cs typeface="Arial"/>
              </a:rPr>
              <a:t>and</a:t>
            </a:r>
            <a:r>
              <a:rPr sz="1000" spc="-5" dirty="0">
                <a:solidFill>
                  <a:srgbClr val="585858"/>
                </a:solidFill>
                <a:latin typeface="Arial"/>
                <a:cs typeface="Arial"/>
              </a:rPr>
              <a:t> affiliates.</a:t>
            </a:r>
            <a:r>
              <a:rPr sz="1000" dirty="0">
                <a:solidFill>
                  <a:srgbClr val="585858"/>
                </a:solidFill>
                <a:latin typeface="Arial"/>
                <a:cs typeface="Arial"/>
              </a:rPr>
              <a:t> </a:t>
            </a:r>
            <a:r>
              <a:rPr sz="1000" spc="-5" dirty="0">
                <a:solidFill>
                  <a:srgbClr val="585858"/>
                </a:solidFill>
                <a:latin typeface="Arial"/>
                <a:cs typeface="Arial"/>
              </a:rPr>
              <a:t>All</a:t>
            </a:r>
            <a:r>
              <a:rPr sz="1000" dirty="0">
                <a:solidFill>
                  <a:srgbClr val="585858"/>
                </a:solidFill>
                <a:latin typeface="Arial"/>
                <a:cs typeface="Arial"/>
              </a:rPr>
              <a:t> </a:t>
            </a:r>
            <a:r>
              <a:rPr sz="1000" spc="-5" dirty="0">
                <a:solidFill>
                  <a:srgbClr val="585858"/>
                </a:solidFill>
                <a:latin typeface="Arial"/>
                <a:cs typeface="Arial"/>
              </a:rPr>
              <a:t>rights</a:t>
            </a:r>
            <a:r>
              <a:rPr sz="1000" dirty="0">
                <a:solidFill>
                  <a:srgbClr val="585858"/>
                </a:solidFill>
                <a:latin typeface="Arial"/>
                <a:cs typeface="Arial"/>
              </a:rPr>
              <a:t> </a:t>
            </a:r>
            <a:r>
              <a:rPr sz="1000" spc="-5" dirty="0">
                <a:solidFill>
                  <a:srgbClr val="585858"/>
                </a:solidFill>
                <a:latin typeface="Arial"/>
                <a:cs typeface="Arial"/>
              </a:rPr>
              <a:t>reserved.</a:t>
            </a:r>
            <a:r>
              <a:rPr sz="1000" dirty="0">
                <a:solidFill>
                  <a:srgbClr val="585858"/>
                </a:solidFill>
                <a:latin typeface="Arial"/>
                <a:cs typeface="Arial"/>
              </a:rPr>
              <a:t> </a:t>
            </a:r>
            <a:r>
              <a:rPr sz="1000" spc="-5" dirty="0">
                <a:solidFill>
                  <a:srgbClr val="585858"/>
                </a:solidFill>
                <a:latin typeface="Arial"/>
                <a:cs typeface="Arial"/>
              </a:rPr>
              <a:t>ALL</a:t>
            </a:r>
            <a:r>
              <a:rPr sz="1000" dirty="0">
                <a:solidFill>
                  <a:srgbClr val="585858"/>
                </a:solidFill>
                <a:latin typeface="Arial"/>
                <a:cs typeface="Arial"/>
              </a:rPr>
              <a:t> </a:t>
            </a:r>
            <a:r>
              <a:rPr sz="1000" spc="-5" dirty="0">
                <a:solidFill>
                  <a:srgbClr val="585858"/>
                </a:solidFill>
                <a:latin typeface="Arial"/>
                <a:cs typeface="Arial"/>
              </a:rPr>
              <a:t>INFORMATION</a:t>
            </a:r>
            <a:r>
              <a:rPr sz="1000" dirty="0">
                <a:solidFill>
                  <a:srgbClr val="585858"/>
                </a:solidFill>
                <a:latin typeface="Arial"/>
                <a:cs typeface="Arial"/>
              </a:rPr>
              <a:t> </a:t>
            </a:r>
            <a:r>
              <a:rPr sz="1000" spc="-5" dirty="0">
                <a:solidFill>
                  <a:srgbClr val="585858"/>
                </a:solidFill>
                <a:latin typeface="Arial"/>
                <a:cs typeface="Arial"/>
              </a:rPr>
              <a:t>CONTAINED</a:t>
            </a:r>
            <a:r>
              <a:rPr sz="1000" dirty="0">
                <a:solidFill>
                  <a:srgbClr val="585858"/>
                </a:solidFill>
                <a:latin typeface="Arial"/>
                <a:cs typeface="Arial"/>
              </a:rPr>
              <a:t> </a:t>
            </a:r>
            <a:r>
              <a:rPr sz="1000" spc="-5" dirty="0">
                <a:solidFill>
                  <a:srgbClr val="585858"/>
                </a:solidFill>
                <a:latin typeface="Arial"/>
                <a:cs typeface="Arial"/>
              </a:rPr>
              <a:t>HEREIN</a:t>
            </a:r>
            <a:r>
              <a:rPr sz="1000" dirty="0">
                <a:solidFill>
                  <a:srgbClr val="585858"/>
                </a:solidFill>
                <a:latin typeface="Arial"/>
                <a:cs typeface="Arial"/>
              </a:rPr>
              <a:t> </a:t>
            </a:r>
            <a:r>
              <a:rPr sz="1000" spc="-10" dirty="0">
                <a:solidFill>
                  <a:srgbClr val="585858"/>
                </a:solidFill>
                <a:latin typeface="Arial"/>
                <a:cs typeface="Arial"/>
              </a:rPr>
              <a:t>IS </a:t>
            </a:r>
            <a:r>
              <a:rPr sz="1000" spc="-5" dirty="0">
                <a:solidFill>
                  <a:srgbClr val="585858"/>
                </a:solidFill>
                <a:latin typeface="Arial"/>
                <a:cs typeface="Arial"/>
              </a:rPr>
              <a:t> PROTECTED</a:t>
            </a:r>
            <a:r>
              <a:rPr sz="1000" dirty="0">
                <a:solidFill>
                  <a:srgbClr val="585858"/>
                </a:solidFill>
                <a:latin typeface="Arial"/>
                <a:cs typeface="Arial"/>
              </a:rPr>
              <a:t> </a:t>
            </a:r>
            <a:r>
              <a:rPr sz="1000" spc="-10" dirty="0">
                <a:solidFill>
                  <a:srgbClr val="585858"/>
                </a:solidFill>
                <a:latin typeface="Arial"/>
                <a:cs typeface="Arial"/>
              </a:rPr>
              <a:t>BY</a:t>
            </a:r>
            <a:r>
              <a:rPr sz="1000" spc="-5" dirty="0">
                <a:solidFill>
                  <a:srgbClr val="585858"/>
                </a:solidFill>
                <a:latin typeface="Arial"/>
                <a:cs typeface="Arial"/>
              </a:rPr>
              <a:t> COPYRIGHT</a:t>
            </a:r>
            <a:r>
              <a:rPr sz="1000" dirty="0">
                <a:solidFill>
                  <a:srgbClr val="585858"/>
                </a:solidFill>
                <a:latin typeface="Arial"/>
                <a:cs typeface="Arial"/>
              </a:rPr>
              <a:t> </a:t>
            </a:r>
            <a:r>
              <a:rPr sz="1000" spc="-15" dirty="0">
                <a:solidFill>
                  <a:srgbClr val="585858"/>
                </a:solidFill>
                <a:latin typeface="Arial"/>
                <a:cs typeface="Arial"/>
              </a:rPr>
              <a:t>LAW</a:t>
            </a:r>
            <a:r>
              <a:rPr sz="1000" spc="-10" dirty="0">
                <a:solidFill>
                  <a:srgbClr val="585858"/>
                </a:solidFill>
                <a:latin typeface="Arial"/>
                <a:cs typeface="Arial"/>
              </a:rPr>
              <a:t> </a:t>
            </a:r>
            <a:r>
              <a:rPr sz="1000" spc="-5" dirty="0">
                <a:solidFill>
                  <a:srgbClr val="585858"/>
                </a:solidFill>
                <a:latin typeface="Arial"/>
                <a:cs typeface="Arial"/>
              </a:rPr>
              <a:t>AND</a:t>
            </a:r>
            <a:r>
              <a:rPr sz="1000" dirty="0">
                <a:solidFill>
                  <a:srgbClr val="585858"/>
                </a:solidFill>
                <a:latin typeface="Arial"/>
                <a:cs typeface="Arial"/>
              </a:rPr>
              <a:t> </a:t>
            </a:r>
            <a:r>
              <a:rPr sz="1000" spc="-5" dirty="0">
                <a:solidFill>
                  <a:srgbClr val="585858"/>
                </a:solidFill>
                <a:latin typeface="Arial"/>
                <a:cs typeface="Arial"/>
              </a:rPr>
              <a:t>NONE</a:t>
            </a:r>
            <a:r>
              <a:rPr sz="1000" dirty="0">
                <a:solidFill>
                  <a:srgbClr val="585858"/>
                </a:solidFill>
                <a:latin typeface="Arial"/>
                <a:cs typeface="Arial"/>
              </a:rPr>
              <a:t> </a:t>
            </a:r>
            <a:r>
              <a:rPr sz="1000" spc="-5" dirty="0">
                <a:solidFill>
                  <a:srgbClr val="585858"/>
                </a:solidFill>
                <a:latin typeface="Arial"/>
                <a:cs typeface="Arial"/>
              </a:rPr>
              <a:t>OF</a:t>
            </a:r>
            <a:r>
              <a:rPr sz="1000" dirty="0">
                <a:solidFill>
                  <a:srgbClr val="585858"/>
                </a:solidFill>
                <a:latin typeface="Arial"/>
                <a:cs typeface="Arial"/>
              </a:rPr>
              <a:t> </a:t>
            </a:r>
            <a:r>
              <a:rPr sz="1000" spc="-5" dirty="0">
                <a:solidFill>
                  <a:srgbClr val="585858"/>
                </a:solidFill>
                <a:latin typeface="Arial"/>
                <a:cs typeface="Arial"/>
              </a:rPr>
              <a:t>SUCH</a:t>
            </a:r>
            <a:r>
              <a:rPr sz="1000" dirty="0">
                <a:solidFill>
                  <a:srgbClr val="585858"/>
                </a:solidFill>
                <a:latin typeface="Arial"/>
                <a:cs typeface="Arial"/>
              </a:rPr>
              <a:t> </a:t>
            </a:r>
            <a:r>
              <a:rPr sz="1000" spc="-5" dirty="0">
                <a:solidFill>
                  <a:srgbClr val="585858"/>
                </a:solidFill>
                <a:latin typeface="Arial"/>
                <a:cs typeface="Arial"/>
              </a:rPr>
              <a:t>INFORMATION</a:t>
            </a:r>
            <a:r>
              <a:rPr sz="1000" dirty="0">
                <a:solidFill>
                  <a:srgbClr val="585858"/>
                </a:solidFill>
                <a:latin typeface="Arial"/>
                <a:cs typeface="Arial"/>
              </a:rPr>
              <a:t> </a:t>
            </a:r>
            <a:r>
              <a:rPr sz="1000" spc="-5" dirty="0">
                <a:solidFill>
                  <a:srgbClr val="585858"/>
                </a:solidFill>
                <a:latin typeface="Arial"/>
                <a:cs typeface="Arial"/>
              </a:rPr>
              <a:t>MAY</a:t>
            </a:r>
            <a:r>
              <a:rPr sz="1000" dirty="0">
                <a:solidFill>
                  <a:srgbClr val="585858"/>
                </a:solidFill>
                <a:latin typeface="Arial"/>
                <a:cs typeface="Arial"/>
              </a:rPr>
              <a:t> </a:t>
            </a:r>
            <a:r>
              <a:rPr sz="1000" spc="-10" dirty="0">
                <a:solidFill>
                  <a:srgbClr val="585858"/>
                </a:solidFill>
                <a:latin typeface="Arial"/>
                <a:cs typeface="Arial"/>
              </a:rPr>
              <a:t>BE</a:t>
            </a:r>
            <a:r>
              <a:rPr sz="1000" spc="-5" dirty="0">
                <a:solidFill>
                  <a:srgbClr val="585858"/>
                </a:solidFill>
                <a:latin typeface="Arial"/>
                <a:cs typeface="Arial"/>
              </a:rPr>
              <a:t> COPIED</a:t>
            </a:r>
            <a:r>
              <a:rPr sz="1000" dirty="0">
                <a:solidFill>
                  <a:srgbClr val="585858"/>
                </a:solidFill>
                <a:latin typeface="Arial"/>
                <a:cs typeface="Arial"/>
              </a:rPr>
              <a:t> OR</a:t>
            </a:r>
            <a:r>
              <a:rPr sz="1000" spc="5" dirty="0">
                <a:solidFill>
                  <a:srgbClr val="585858"/>
                </a:solidFill>
                <a:latin typeface="Arial"/>
                <a:cs typeface="Arial"/>
              </a:rPr>
              <a:t> </a:t>
            </a:r>
            <a:r>
              <a:rPr sz="1000" spc="-5" dirty="0">
                <a:solidFill>
                  <a:srgbClr val="585858"/>
                </a:solidFill>
                <a:latin typeface="Arial"/>
                <a:cs typeface="Arial"/>
              </a:rPr>
              <a:t>OTHERWISE</a:t>
            </a:r>
            <a:r>
              <a:rPr sz="1000" dirty="0">
                <a:solidFill>
                  <a:srgbClr val="585858"/>
                </a:solidFill>
                <a:latin typeface="Arial"/>
                <a:cs typeface="Arial"/>
              </a:rPr>
              <a:t> </a:t>
            </a:r>
            <a:r>
              <a:rPr sz="1000" spc="-5" dirty="0">
                <a:solidFill>
                  <a:srgbClr val="585858"/>
                </a:solidFill>
                <a:latin typeface="Arial"/>
                <a:cs typeface="Arial"/>
              </a:rPr>
              <a:t>REPRODUCED, </a:t>
            </a:r>
            <a:r>
              <a:rPr sz="1000" dirty="0">
                <a:solidFill>
                  <a:srgbClr val="585858"/>
                </a:solidFill>
                <a:latin typeface="Arial"/>
                <a:cs typeface="Arial"/>
              </a:rPr>
              <a:t> </a:t>
            </a:r>
            <a:r>
              <a:rPr sz="1000" spc="-5" dirty="0">
                <a:solidFill>
                  <a:srgbClr val="585858"/>
                </a:solidFill>
                <a:latin typeface="Arial"/>
                <a:cs typeface="Arial"/>
              </a:rPr>
              <a:t>REPACKAGED,</a:t>
            </a:r>
            <a:r>
              <a:rPr sz="1000" dirty="0">
                <a:solidFill>
                  <a:srgbClr val="585858"/>
                </a:solidFill>
                <a:latin typeface="Arial"/>
                <a:cs typeface="Arial"/>
              </a:rPr>
              <a:t> FURTHER</a:t>
            </a:r>
            <a:r>
              <a:rPr sz="1000" spc="5" dirty="0">
                <a:solidFill>
                  <a:srgbClr val="585858"/>
                </a:solidFill>
                <a:latin typeface="Arial"/>
                <a:cs typeface="Arial"/>
              </a:rPr>
              <a:t> </a:t>
            </a:r>
            <a:r>
              <a:rPr sz="1000" spc="-5" dirty="0">
                <a:solidFill>
                  <a:srgbClr val="585858"/>
                </a:solidFill>
                <a:latin typeface="Arial"/>
                <a:cs typeface="Arial"/>
              </a:rPr>
              <a:t>TRANSMITTED,</a:t>
            </a:r>
            <a:r>
              <a:rPr sz="1000" dirty="0">
                <a:solidFill>
                  <a:srgbClr val="585858"/>
                </a:solidFill>
                <a:latin typeface="Arial"/>
                <a:cs typeface="Arial"/>
              </a:rPr>
              <a:t> </a:t>
            </a:r>
            <a:r>
              <a:rPr sz="1000" spc="-5" dirty="0">
                <a:solidFill>
                  <a:srgbClr val="585858"/>
                </a:solidFill>
                <a:latin typeface="Arial"/>
                <a:cs typeface="Arial"/>
              </a:rPr>
              <a:t>TRANSFERRED,</a:t>
            </a:r>
            <a:r>
              <a:rPr sz="1000" dirty="0">
                <a:solidFill>
                  <a:srgbClr val="585858"/>
                </a:solidFill>
                <a:latin typeface="Arial"/>
                <a:cs typeface="Arial"/>
              </a:rPr>
              <a:t> </a:t>
            </a:r>
            <a:r>
              <a:rPr sz="1000" spc="-5" dirty="0">
                <a:solidFill>
                  <a:srgbClr val="585858"/>
                </a:solidFill>
                <a:latin typeface="Arial"/>
                <a:cs typeface="Arial"/>
              </a:rPr>
              <a:t>DISSEMINATED,</a:t>
            </a:r>
            <a:r>
              <a:rPr sz="1000" dirty="0">
                <a:solidFill>
                  <a:srgbClr val="585858"/>
                </a:solidFill>
                <a:latin typeface="Arial"/>
                <a:cs typeface="Arial"/>
              </a:rPr>
              <a:t> </a:t>
            </a:r>
            <a:r>
              <a:rPr sz="1000" spc="-5" dirty="0">
                <a:solidFill>
                  <a:srgbClr val="585858"/>
                </a:solidFill>
                <a:latin typeface="Arial"/>
                <a:cs typeface="Arial"/>
              </a:rPr>
              <a:t>REDISTRIBUTED</a:t>
            </a:r>
            <a:r>
              <a:rPr sz="1000" dirty="0">
                <a:solidFill>
                  <a:srgbClr val="585858"/>
                </a:solidFill>
                <a:latin typeface="Arial"/>
                <a:cs typeface="Arial"/>
              </a:rPr>
              <a:t> </a:t>
            </a:r>
            <a:r>
              <a:rPr sz="1000" spc="-5" dirty="0">
                <a:solidFill>
                  <a:srgbClr val="585858"/>
                </a:solidFill>
                <a:latin typeface="Arial"/>
                <a:cs typeface="Arial"/>
              </a:rPr>
              <a:t>OR</a:t>
            </a:r>
            <a:r>
              <a:rPr sz="1000" dirty="0">
                <a:solidFill>
                  <a:srgbClr val="585858"/>
                </a:solidFill>
                <a:latin typeface="Arial"/>
                <a:cs typeface="Arial"/>
              </a:rPr>
              <a:t> </a:t>
            </a:r>
            <a:r>
              <a:rPr sz="1000" spc="-5" dirty="0">
                <a:solidFill>
                  <a:srgbClr val="585858"/>
                </a:solidFill>
                <a:latin typeface="Arial"/>
                <a:cs typeface="Arial"/>
              </a:rPr>
              <a:t>RESOLD,</a:t>
            </a:r>
            <a:r>
              <a:rPr sz="1000" dirty="0">
                <a:solidFill>
                  <a:srgbClr val="585858"/>
                </a:solidFill>
                <a:latin typeface="Arial"/>
                <a:cs typeface="Arial"/>
              </a:rPr>
              <a:t> </a:t>
            </a:r>
            <a:r>
              <a:rPr sz="1000" spc="-5" dirty="0">
                <a:solidFill>
                  <a:srgbClr val="585858"/>
                </a:solidFill>
                <a:latin typeface="Arial"/>
                <a:cs typeface="Arial"/>
              </a:rPr>
              <a:t>OR</a:t>
            </a:r>
            <a:r>
              <a:rPr sz="1000" dirty="0">
                <a:solidFill>
                  <a:srgbClr val="585858"/>
                </a:solidFill>
                <a:latin typeface="Arial"/>
                <a:cs typeface="Arial"/>
              </a:rPr>
              <a:t> </a:t>
            </a:r>
            <a:r>
              <a:rPr sz="1000" spc="-5" dirty="0">
                <a:solidFill>
                  <a:srgbClr val="585858"/>
                </a:solidFill>
                <a:latin typeface="Arial"/>
                <a:cs typeface="Arial"/>
              </a:rPr>
              <a:t>STORED</a:t>
            </a:r>
            <a:r>
              <a:rPr sz="1000" dirty="0">
                <a:solidFill>
                  <a:srgbClr val="585858"/>
                </a:solidFill>
                <a:latin typeface="Arial"/>
                <a:cs typeface="Arial"/>
              </a:rPr>
              <a:t> </a:t>
            </a:r>
            <a:r>
              <a:rPr sz="1000" spc="-5" dirty="0">
                <a:solidFill>
                  <a:srgbClr val="585858"/>
                </a:solidFill>
                <a:latin typeface="Arial"/>
                <a:cs typeface="Arial"/>
              </a:rPr>
              <a:t>FOR </a:t>
            </a:r>
            <a:r>
              <a:rPr sz="1000" dirty="0">
                <a:solidFill>
                  <a:srgbClr val="585858"/>
                </a:solidFill>
                <a:latin typeface="Arial"/>
                <a:cs typeface="Arial"/>
              </a:rPr>
              <a:t> </a:t>
            </a:r>
            <a:r>
              <a:rPr sz="1000" spc="-5" dirty="0">
                <a:solidFill>
                  <a:srgbClr val="585858"/>
                </a:solidFill>
                <a:latin typeface="Arial"/>
                <a:cs typeface="Arial"/>
              </a:rPr>
              <a:t>SUBSEQUENT</a:t>
            </a:r>
            <a:r>
              <a:rPr sz="1000" spc="365" dirty="0">
                <a:solidFill>
                  <a:srgbClr val="585858"/>
                </a:solidFill>
                <a:latin typeface="Arial"/>
                <a:cs typeface="Arial"/>
              </a:rPr>
              <a:t> </a:t>
            </a:r>
            <a:r>
              <a:rPr sz="1000" spc="-5" dirty="0">
                <a:solidFill>
                  <a:srgbClr val="585858"/>
                </a:solidFill>
                <a:latin typeface="Arial"/>
                <a:cs typeface="Arial"/>
              </a:rPr>
              <a:t>USE</a:t>
            </a:r>
            <a:r>
              <a:rPr sz="1000" spc="345" dirty="0">
                <a:solidFill>
                  <a:srgbClr val="585858"/>
                </a:solidFill>
                <a:latin typeface="Arial"/>
                <a:cs typeface="Arial"/>
              </a:rPr>
              <a:t> </a:t>
            </a:r>
            <a:r>
              <a:rPr sz="1000" dirty="0">
                <a:solidFill>
                  <a:srgbClr val="585858"/>
                </a:solidFill>
                <a:latin typeface="Arial"/>
                <a:cs typeface="Arial"/>
              </a:rPr>
              <a:t>FOR</a:t>
            </a:r>
            <a:r>
              <a:rPr sz="1000" spc="350" dirty="0">
                <a:solidFill>
                  <a:srgbClr val="585858"/>
                </a:solidFill>
                <a:latin typeface="Arial"/>
                <a:cs typeface="Arial"/>
              </a:rPr>
              <a:t> </a:t>
            </a:r>
            <a:r>
              <a:rPr sz="1000" spc="-5" dirty="0">
                <a:solidFill>
                  <a:srgbClr val="585858"/>
                </a:solidFill>
                <a:latin typeface="Arial"/>
                <a:cs typeface="Arial"/>
              </a:rPr>
              <a:t>ANY</a:t>
            </a:r>
            <a:r>
              <a:rPr sz="1000" spc="345" dirty="0">
                <a:solidFill>
                  <a:srgbClr val="585858"/>
                </a:solidFill>
                <a:latin typeface="Arial"/>
                <a:cs typeface="Arial"/>
              </a:rPr>
              <a:t> </a:t>
            </a:r>
            <a:r>
              <a:rPr sz="1000" spc="-5" dirty="0">
                <a:solidFill>
                  <a:srgbClr val="585858"/>
                </a:solidFill>
                <a:latin typeface="Arial"/>
                <a:cs typeface="Arial"/>
              </a:rPr>
              <a:t>SUCH</a:t>
            </a:r>
            <a:r>
              <a:rPr sz="1000" spc="360" dirty="0">
                <a:solidFill>
                  <a:srgbClr val="585858"/>
                </a:solidFill>
                <a:latin typeface="Arial"/>
                <a:cs typeface="Arial"/>
              </a:rPr>
              <a:t> </a:t>
            </a:r>
            <a:r>
              <a:rPr sz="1000" spc="-5" dirty="0">
                <a:solidFill>
                  <a:srgbClr val="585858"/>
                </a:solidFill>
                <a:latin typeface="Arial"/>
                <a:cs typeface="Arial"/>
              </a:rPr>
              <a:t>PURPOSE,</a:t>
            </a:r>
            <a:r>
              <a:rPr sz="1000" spc="355" dirty="0">
                <a:solidFill>
                  <a:srgbClr val="585858"/>
                </a:solidFill>
                <a:latin typeface="Arial"/>
                <a:cs typeface="Arial"/>
              </a:rPr>
              <a:t> </a:t>
            </a:r>
            <a:r>
              <a:rPr sz="1000" spc="-5" dirty="0">
                <a:solidFill>
                  <a:srgbClr val="585858"/>
                </a:solidFill>
                <a:latin typeface="Arial"/>
                <a:cs typeface="Arial"/>
              </a:rPr>
              <a:t>IN</a:t>
            </a:r>
            <a:r>
              <a:rPr sz="1000" spc="335" dirty="0">
                <a:solidFill>
                  <a:srgbClr val="585858"/>
                </a:solidFill>
                <a:latin typeface="Arial"/>
                <a:cs typeface="Arial"/>
              </a:rPr>
              <a:t> </a:t>
            </a:r>
            <a:r>
              <a:rPr sz="1000" dirty="0">
                <a:solidFill>
                  <a:srgbClr val="585858"/>
                </a:solidFill>
                <a:latin typeface="Arial"/>
                <a:cs typeface="Arial"/>
              </a:rPr>
              <a:t>WHOLE</a:t>
            </a:r>
            <a:r>
              <a:rPr sz="1000" spc="345" dirty="0">
                <a:solidFill>
                  <a:srgbClr val="585858"/>
                </a:solidFill>
                <a:latin typeface="Arial"/>
                <a:cs typeface="Arial"/>
              </a:rPr>
              <a:t> </a:t>
            </a:r>
            <a:r>
              <a:rPr sz="1000" spc="-5" dirty="0">
                <a:solidFill>
                  <a:srgbClr val="585858"/>
                </a:solidFill>
                <a:latin typeface="Arial"/>
                <a:cs typeface="Arial"/>
              </a:rPr>
              <a:t>OR</a:t>
            </a:r>
            <a:r>
              <a:rPr sz="1000" spc="345" dirty="0">
                <a:solidFill>
                  <a:srgbClr val="585858"/>
                </a:solidFill>
                <a:latin typeface="Arial"/>
                <a:cs typeface="Arial"/>
              </a:rPr>
              <a:t> </a:t>
            </a:r>
            <a:r>
              <a:rPr sz="1000" spc="-5" dirty="0">
                <a:solidFill>
                  <a:srgbClr val="585858"/>
                </a:solidFill>
                <a:latin typeface="Arial"/>
                <a:cs typeface="Arial"/>
              </a:rPr>
              <a:t>IN</a:t>
            </a:r>
            <a:r>
              <a:rPr sz="1000" spc="350" dirty="0">
                <a:solidFill>
                  <a:srgbClr val="585858"/>
                </a:solidFill>
                <a:latin typeface="Arial"/>
                <a:cs typeface="Arial"/>
              </a:rPr>
              <a:t> </a:t>
            </a:r>
            <a:r>
              <a:rPr sz="1000" spc="-5" dirty="0">
                <a:solidFill>
                  <a:srgbClr val="585858"/>
                </a:solidFill>
                <a:latin typeface="Arial"/>
                <a:cs typeface="Arial"/>
              </a:rPr>
              <a:t>PART,</a:t>
            </a:r>
            <a:r>
              <a:rPr sz="1000" spc="350" dirty="0">
                <a:solidFill>
                  <a:srgbClr val="585858"/>
                </a:solidFill>
                <a:latin typeface="Arial"/>
                <a:cs typeface="Arial"/>
              </a:rPr>
              <a:t> </a:t>
            </a:r>
            <a:r>
              <a:rPr sz="1000" spc="-5" dirty="0">
                <a:solidFill>
                  <a:srgbClr val="585858"/>
                </a:solidFill>
                <a:latin typeface="Arial"/>
                <a:cs typeface="Arial"/>
              </a:rPr>
              <a:t>IN</a:t>
            </a:r>
            <a:r>
              <a:rPr sz="1000" spc="350" dirty="0">
                <a:solidFill>
                  <a:srgbClr val="585858"/>
                </a:solidFill>
                <a:latin typeface="Arial"/>
                <a:cs typeface="Arial"/>
              </a:rPr>
              <a:t> </a:t>
            </a:r>
            <a:r>
              <a:rPr sz="1000" spc="-5" dirty="0">
                <a:solidFill>
                  <a:srgbClr val="585858"/>
                </a:solidFill>
                <a:latin typeface="Arial"/>
                <a:cs typeface="Arial"/>
              </a:rPr>
              <a:t>ANY</a:t>
            </a:r>
            <a:r>
              <a:rPr sz="1000" spc="340" dirty="0">
                <a:solidFill>
                  <a:srgbClr val="585858"/>
                </a:solidFill>
                <a:latin typeface="Arial"/>
                <a:cs typeface="Arial"/>
              </a:rPr>
              <a:t> </a:t>
            </a:r>
            <a:r>
              <a:rPr sz="1000" spc="-5" dirty="0">
                <a:solidFill>
                  <a:srgbClr val="585858"/>
                </a:solidFill>
                <a:latin typeface="Arial"/>
                <a:cs typeface="Arial"/>
              </a:rPr>
              <a:t>FORM</a:t>
            </a:r>
            <a:r>
              <a:rPr sz="1000" spc="365" dirty="0">
                <a:solidFill>
                  <a:srgbClr val="585858"/>
                </a:solidFill>
                <a:latin typeface="Arial"/>
                <a:cs typeface="Arial"/>
              </a:rPr>
              <a:t> </a:t>
            </a:r>
            <a:r>
              <a:rPr sz="1000" spc="-5" dirty="0">
                <a:solidFill>
                  <a:srgbClr val="585858"/>
                </a:solidFill>
                <a:latin typeface="Arial"/>
                <a:cs typeface="Arial"/>
              </a:rPr>
              <a:t>OR</a:t>
            </a:r>
            <a:r>
              <a:rPr sz="1000" spc="345" dirty="0">
                <a:solidFill>
                  <a:srgbClr val="585858"/>
                </a:solidFill>
                <a:latin typeface="Arial"/>
                <a:cs typeface="Arial"/>
              </a:rPr>
              <a:t> </a:t>
            </a:r>
            <a:r>
              <a:rPr sz="1000" spc="-5" dirty="0">
                <a:solidFill>
                  <a:srgbClr val="585858"/>
                </a:solidFill>
                <a:latin typeface="Arial"/>
                <a:cs typeface="Arial"/>
              </a:rPr>
              <a:t>MANNER</a:t>
            </a:r>
            <a:r>
              <a:rPr sz="1000" spc="355" dirty="0">
                <a:solidFill>
                  <a:srgbClr val="585858"/>
                </a:solidFill>
                <a:latin typeface="Arial"/>
                <a:cs typeface="Arial"/>
              </a:rPr>
              <a:t> </a:t>
            </a:r>
            <a:r>
              <a:rPr sz="1000" spc="-5" dirty="0">
                <a:solidFill>
                  <a:srgbClr val="585858"/>
                </a:solidFill>
                <a:latin typeface="Arial"/>
                <a:cs typeface="Arial"/>
              </a:rPr>
              <a:t>OR</a:t>
            </a:r>
            <a:r>
              <a:rPr sz="1000" spc="360" dirty="0">
                <a:solidFill>
                  <a:srgbClr val="585858"/>
                </a:solidFill>
                <a:latin typeface="Arial"/>
                <a:cs typeface="Arial"/>
              </a:rPr>
              <a:t> </a:t>
            </a:r>
            <a:r>
              <a:rPr sz="1000" spc="-5" dirty="0">
                <a:solidFill>
                  <a:srgbClr val="585858"/>
                </a:solidFill>
                <a:latin typeface="Arial"/>
                <a:cs typeface="Arial"/>
              </a:rPr>
              <a:t>BY</a:t>
            </a:r>
            <a:r>
              <a:rPr sz="1000" spc="335" dirty="0">
                <a:solidFill>
                  <a:srgbClr val="585858"/>
                </a:solidFill>
                <a:latin typeface="Arial"/>
                <a:cs typeface="Arial"/>
              </a:rPr>
              <a:t> </a:t>
            </a:r>
            <a:r>
              <a:rPr sz="1000" dirty="0">
                <a:solidFill>
                  <a:srgbClr val="585858"/>
                </a:solidFill>
                <a:latin typeface="Arial"/>
                <a:cs typeface="Arial"/>
              </a:rPr>
              <a:t>ANY</a:t>
            </a:r>
            <a:r>
              <a:rPr sz="1000" spc="345" dirty="0">
                <a:solidFill>
                  <a:srgbClr val="585858"/>
                </a:solidFill>
                <a:latin typeface="Arial"/>
                <a:cs typeface="Arial"/>
              </a:rPr>
              <a:t> </a:t>
            </a:r>
            <a:r>
              <a:rPr sz="1000" spc="-5" dirty="0">
                <a:solidFill>
                  <a:srgbClr val="585858"/>
                </a:solidFill>
                <a:latin typeface="Arial"/>
                <a:cs typeface="Arial"/>
              </a:rPr>
              <a:t>MEANS</a:t>
            </a:r>
            <a:endParaRPr sz="1000">
              <a:latin typeface="Arial"/>
              <a:cs typeface="Arial"/>
            </a:endParaRPr>
          </a:p>
          <a:p>
            <a:pPr marL="12700" marR="5715" algn="just">
              <a:lnSpc>
                <a:spcPts val="1080"/>
              </a:lnSpc>
            </a:pPr>
            <a:r>
              <a:rPr sz="1000" spc="-5" dirty="0">
                <a:solidFill>
                  <a:srgbClr val="585858"/>
                </a:solidFill>
                <a:latin typeface="Arial"/>
                <a:cs typeface="Arial"/>
              </a:rPr>
              <a:t>WHATSOEVER, </a:t>
            </a:r>
            <a:r>
              <a:rPr sz="1000" spc="-10" dirty="0">
                <a:solidFill>
                  <a:srgbClr val="585858"/>
                </a:solidFill>
                <a:latin typeface="Arial"/>
                <a:cs typeface="Arial"/>
              </a:rPr>
              <a:t>BY </a:t>
            </a:r>
            <a:r>
              <a:rPr sz="1000" dirty="0">
                <a:solidFill>
                  <a:srgbClr val="585858"/>
                </a:solidFill>
                <a:latin typeface="Arial"/>
                <a:cs typeface="Arial"/>
              </a:rPr>
              <a:t>ANY </a:t>
            </a:r>
            <a:r>
              <a:rPr sz="1000" spc="-10" dirty="0">
                <a:solidFill>
                  <a:srgbClr val="585858"/>
                </a:solidFill>
                <a:latin typeface="Arial"/>
                <a:cs typeface="Arial"/>
              </a:rPr>
              <a:t>PERSON </a:t>
            </a:r>
            <a:r>
              <a:rPr sz="1000" dirty="0">
                <a:solidFill>
                  <a:srgbClr val="585858"/>
                </a:solidFill>
                <a:latin typeface="Arial"/>
                <a:cs typeface="Arial"/>
              </a:rPr>
              <a:t>WITHOUT </a:t>
            </a:r>
            <a:r>
              <a:rPr sz="1000" spc="-5" dirty="0">
                <a:solidFill>
                  <a:srgbClr val="585858"/>
                </a:solidFill>
                <a:latin typeface="Arial"/>
                <a:cs typeface="Arial"/>
              </a:rPr>
              <a:t>AMB’s PRIOR </a:t>
            </a:r>
            <a:r>
              <a:rPr sz="1000" dirty="0">
                <a:solidFill>
                  <a:srgbClr val="585858"/>
                </a:solidFill>
                <a:latin typeface="Arial"/>
                <a:cs typeface="Arial"/>
              </a:rPr>
              <a:t>WRITTEN </a:t>
            </a:r>
            <a:r>
              <a:rPr sz="1000" spc="-5" dirty="0">
                <a:solidFill>
                  <a:srgbClr val="585858"/>
                </a:solidFill>
                <a:latin typeface="Arial"/>
                <a:cs typeface="Arial"/>
              </a:rPr>
              <a:t>CONSENT. All information contained herein </a:t>
            </a:r>
            <a:r>
              <a:rPr sz="1000" spc="-10" dirty="0">
                <a:solidFill>
                  <a:srgbClr val="585858"/>
                </a:solidFill>
                <a:latin typeface="Arial"/>
                <a:cs typeface="Arial"/>
              </a:rPr>
              <a:t>is </a:t>
            </a:r>
            <a:r>
              <a:rPr sz="1000" spc="-5" dirty="0">
                <a:solidFill>
                  <a:srgbClr val="585858"/>
                </a:solidFill>
                <a:latin typeface="Arial"/>
                <a:cs typeface="Arial"/>
              </a:rPr>
              <a:t>obtained </a:t>
            </a:r>
            <a:r>
              <a:rPr sz="1000" dirty="0">
                <a:solidFill>
                  <a:srgbClr val="585858"/>
                </a:solidFill>
                <a:latin typeface="Arial"/>
                <a:cs typeface="Arial"/>
              </a:rPr>
              <a:t>by </a:t>
            </a:r>
            <a:r>
              <a:rPr sz="1000" spc="-5" dirty="0">
                <a:solidFill>
                  <a:srgbClr val="585858"/>
                </a:solidFill>
                <a:latin typeface="Arial"/>
                <a:cs typeface="Arial"/>
              </a:rPr>
              <a:t>AMB from </a:t>
            </a:r>
            <a:r>
              <a:rPr sz="1000" dirty="0">
                <a:solidFill>
                  <a:srgbClr val="585858"/>
                </a:solidFill>
                <a:latin typeface="Arial"/>
                <a:cs typeface="Arial"/>
              </a:rPr>
              <a:t> </a:t>
            </a:r>
            <a:r>
              <a:rPr sz="1000" spc="-5" dirty="0">
                <a:solidFill>
                  <a:srgbClr val="585858"/>
                </a:solidFill>
                <a:latin typeface="Arial"/>
                <a:cs typeface="Arial"/>
              </a:rPr>
              <a:t>sources </a:t>
            </a:r>
            <a:r>
              <a:rPr sz="1000" spc="-10" dirty="0">
                <a:solidFill>
                  <a:srgbClr val="585858"/>
                </a:solidFill>
                <a:latin typeface="Arial"/>
                <a:cs typeface="Arial"/>
              </a:rPr>
              <a:t>believed </a:t>
            </a:r>
            <a:r>
              <a:rPr sz="1000" dirty="0">
                <a:solidFill>
                  <a:srgbClr val="585858"/>
                </a:solidFill>
                <a:latin typeface="Arial"/>
                <a:cs typeface="Arial"/>
              </a:rPr>
              <a:t>by </a:t>
            </a:r>
            <a:r>
              <a:rPr sz="1000" spc="-10" dirty="0">
                <a:solidFill>
                  <a:srgbClr val="585858"/>
                </a:solidFill>
                <a:latin typeface="Arial"/>
                <a:cs typeface="Arial"/>
              </a:rPr>
              <a:t>it </a:t>
            </a:r>
            <a:r>
              <a:rPr sz="1000" spc="-5" dirty="0">
                <a:solidFill>
                  <a:srgbClr val="585858"/>
                </a:solidFill>
                <a:latin typeface="Arial"/>
                <a:cs typeface="Arial"/>
              </a:rPr>
              <a:t>to be accurate </a:t>
            </a:r>
            <a:r>
              <a:rPr sz="1000" spc="-10" dirty="0">
                <a:solidFill>
                  <a:srgbClr val="585858"/>
                </a:solidFill>
                <a:latin typeface="Arial"/>
                <a:cs typeface="Arial"/>
              </a:rPr>
              <a:t>and </a:t>
            </a:r>
            <a:r>
              <a:rPr sz="1000" spc="-5" dirty="0">
                <a:solidFill>
                  <a:srgbClr val="585858"/>
                </a:solidFill>
                <a:latin typeface="Arial"/>
                <a:cs typeface="Arial"/>
              </a:rPr>
              <a:t>reliable. AMB </a:t>
            </a:r>
            <a:r>
              <a:rPr sz="1000" spc="-10" dirty="0">
                <a:solidFill>
                  <a:srgbClr val="585858"/>
                </a:solidFill>
                <a:latin typeface="Arial"/>
                <a:cs typeface="Arial"/>
              </a:rPr>
              <a:t>does not </a:t>
            </a:r>
            <a:r>
              <a:rPr sz="1000" spc="-5" dirty="0">
                <a:solidFill>
                  <a:srgbClr val="585858"/>
                </a:solidFill>
                <a:latin typeface="Arial"/>
                <a:cs typeface="Arial"/>
              </a:rPr>
              <a:t>audit or otherwise independently </a:t>
            </a:r>
            <a:r>
              <a:rPr sz="1000" dirty="0">
                <a:solidFill>
                  <a:srgbClr val="585858"/>
                </a:solidFill>
                <a:latin typeface="Arial"/>
                <a:cs typeface="Arial"/>
              </a:rPr>
              <a:t>verify </a:t>
            </a:r>
            <a:r>
              <a:rPr sz="1000" spc="-10" dirty="0">
                <a:solidFill>
                  <a:srgbClr val="585858"/>
                </a:solidFill>
                <a:latin typeface="Arial"/>
                <a:cs typeface="Arial"/>
              </a:rPr>
              <a:t>the </a:t>
            </a:r>
            <a:r>
              <a:rPr sz="1000" dirty="0">
                <a:solidFill>
                  <a:srgbClr val="585858"/>
                </a:solidFill>
                <a:latin typeface="Arial"/>
                <a:cs typeface="Arial"/>
              </a:rPr>
              <a:t>accuracy </a:t>
            </a:r>
            <a:r>
              <a:rPr sz="1000" spc="-5" dirty="0">
                <a:solidFill>
                  <a:srgbClr val="585858"/>
                </a:solidFill>
                <a:latin typeface="Arial"/>
                <a:cs typeface="Arial"/>
              </a:rPr>
              <a:t>or reliability of information </a:t>
            </a:r>
            <a:r>
              <a:rPr sz="1000" dirty="0">
                <a:solidFill>
                  <a:srgbClr val="585858"/>
                </a:solidFill>
                <a:latin typeface="Arial"/>
                <a:cs typeface="Arial"/>
              </a:rPr>
              <a:t> </a:t>
            </a:r>
            <a:r>
              <a:rPr sz="1000" spc="-5" dirty="0">
                <a:solidFill>
                  <a:srgbClr val="585858"/>
                </a:solidFill>
                <a:latin typeface="Arial"/>
                <a:cs typeface="Arial"/>
              </a:rPr>
              <a:t>received</a:t>
            </a:r>
            <a:r>
              <a:rPr sz="1000" dirty="0">
                <a:solidFill>
                  <a:srgbClr val="585858"/>
                </a:solidFill>
                <a:latin typeface="Arial"/>
                <a:cs typeface="Arial"/>
              </a:rPr>
              <a:t> </a:t>
            </a:r>
            <a:r>
              <a:rPr sz="1000" spc="-5" dirty="0">
                <a:solidFill>
                  <a:srgbClr val="585858"/>
                </a:solidFill>
                <a:latin typeface="Arial"/>
                <a:cs typeface="Arial"/>
              </a:rPr>
              <a:t>or</a:t>
            </a:r>
            <a:r>
              <a:rPr sz="1000" dirty="0">
                <a:solidFill>
                  <a:srgbClr val="585858"/>
                </a:solidFill>
                <a:latin typeface="Arial"/>
                <a:cs typeface="Arial"/>
              </a:rPr>
              <a:t> </a:t>
            </a:r>
            <a:r>
              <a:rPr sz="1000" spc="-5" dirty="0">
                <a:solidFill>
                  <a:srgbClr val="585858"/>
                </a:solidFill>
                <a:latin typeface="Arial"/>
                <a:cs typeface="Arial"/>
              </a:rPr>
              <a:t>otherwise</a:t>
            </a:r>
            <a:r>
              <a:rPr sz="1000" dirty="0">
                <a:solidFill>
                  <a:srgbClr val="585858"/>
                </a:solidFill>
                <a:latin typeface="Arial"/>
                <a:cs typeface="Arial"/>
              </a:rPr>
              <a:t> </a:t>
            </a:r>
            <a:r>
              <a:rPr sz="1000" spc="-5" dirty="0">
                <a:solidFill>
                  <a:srgbClr val="585858"/>
                </a:solidFill>
                <a:latin typeface="Arial"/>
                <a:cs typeface="Arial"/>
              </a:rPr>
              <a:t>used</a:t>
            </a:r>
            <a:r>
              <a:rPr sz="1000" dirty="0">
                <a:solidFill>
                  <a:srgbClr val="585858"/>
                </a:solidFill>
                <a:latin typeface="Arial"/>
                <a:cs typeface="Arial"/>
              </a:rPr>
              <a:t> </a:t>
            </a:r>
            <a:r>
              <a:rPr sz="1000" spc="-10" dirty="0">
                <a:solidFill>
                  <a:srgbClr val="585858"/>
                </a:solidFill>
                <a:latin typeface="Arial"/>
                <a:cs typeface="Arial"/>
              </a:rPr>
              <a:t>and</a:t>
            </a:r>
            <a:r>
              <a:rPr sz="1000" spc="-5" dirty="0">
                <a:solidFill>
                  <a:srgbClr val="585858"/>
                </a:solidFill>
                <a:latin typeface="Arial"/>
                <a:cs typeface="Arial"/>
              </a:rPr>
              <a:t> therefore</a:t>
            </a:r>
            <a:r>
              <a:rPr sz="1000" dirty="0">
                <a:solidFill>
                  <a:srgbClr val="585858"/>
                </a:solidFill>
                <a:latin typeface="Arial"/>
                <a:cs typeface="Arial"/>
              </a:rPr>
              <a:t> </a:t>
            </a:r>
            <a:r>
              <a:rPr sz="1000" spc="-5" dirty="0">
                <a:solidFill>
                  <a:srgbClr val="585858"/>
                </a:solidFill>
                <a:latin typeface="Arial"/>
                <a:cs typeface="Arial"/>
              </a:rPr>
              <a:t>all</a:t>
            </a:r>
            <a:r>
              <a:rPr sz="1000" dirty="0">
                <a:solidFill>
                  <a:srgbClr val="585858"/>
                </a:solidFill>
                <a:latin typeface="Arial"/>
                <a:cs typeface="Arial"/>
              </a:rPr>
              <a:t> </a:t>
            </a:r>
            <a:r>
              <a:rPr sz="1000" spc="-5" dirty="0">
                <a:solidFill>
                  <a:srgbClr val="585858"/>
                </a:solidFill>
                <a:latin typeface="Arial"/>
                <a:cs typeface="Arial"/>
              </a:rPr>
              <a:t>information</a:t>
            </a:r>
            <a:r>
              <a:rPr sz="1000" dirty="0">
                <a:solidFill>
                  <a:srgbClr val="585858"/>
                </a:solidFill>
                <a:latin typeface="Arial"/>
                <a:cs typeface="Arial"/>
              </a:rPr>
              <a:t> </a:t>
            </a:r>
            <a:r>
              <a:rPr sz="1000" spc="-5" dirty="0">
                <a:solidFill>
                  <a:srgbClr val="585858"/>
                </a:solidFill>
                <a:latin typeface="Arial"/>
                <a:cs typeface="Arial"/>
              </a:rPr>
              <a:t>contained</a:t>
            </a:r>
            <a:r>
              <a:rPr sz="1000" dirty="0">
                <a:solidFill>
                  <a:srgbClr val="585858"/>
                </a:solidFill>
                <a:latin typeface="Arial"/>
                <a:cs typeface="Arial"/>
              </a:rPr>
              <a:t> </a:t>
            </a:r>
            <a:r>
              <a:rPr sz="1000" spc="-5" dirty="0">
                <a:solidFill>
                  <a:srgbClr val="585858"/>
                </a:solidFill>
                <a:latin typeface="Arial"/>
                <a:cs typeface="Arial"/>
              </a:rPr>
              <a:t>herein</a:t>
            </a:r>
            <a:r>
              <a:rPr sz="1000" dirty="0">
                <a:solidFill>
                  <a:srgbClr val="585858"/>
                </a:solidFill>
                <a:latin typeface="Arial"/>
                <a:cs typeface="Arial"/>
              </a:rPr>
              <a:t> </a:t>
            </a:r>
            <a:r>
              <a:rPr sz="1000" spc="-10" dirty="0">
                <a:solidFill>
                  <a:srgbClr val="585858"/>
                </a:solidFill>
                <a:latin typeface="Arial"/>
                <a:cs typeface="Arial"/>
              </a:rPr>
              <a:t>is</a:t>
            </a:r>
            <a:r>
              <a:rPr sz="1000" spc="-5" dirty="0">
                <a:solidFill>
                  <a:srgbClr val="585858"/>
                </a:solidFill>
                <a:latin typeface="Arial"/>
                <a:cs typeface="Arial"/>
              </a:rPr>
              <a:t> provided</a:t>
            </a:r>
            <a:r>
              <a:rPr sz="1000" dirty="0">
                <a:solidFill>
                  <a:srgbClr val="585858"/>
                </a:solidFill>
                <a:latin typeface="Arial"/>
                <a:cs typeface="Arial"/>
              </a:rPr>
              <a:t> </a:t>
            </a:r>
            <a:r>
              <a:rPr sz="1000" spc="-5" dirty="0">
                <a:solidFill>
                  <a:srgbClr val="585858"/>
                </a:solidFill>
                <a:latin typeface="Arial"/>
                <a:cs typeface="Arial"/>
              </a:rPr>
              <a:t>“AS</a:t>
            </a:r>
            <a:r>
              <a:rPr sz="1000" dirty="0">
                <a:solidFill>
                  <a:srgbClr val="585858"/>
                </a:solidFill>
                <a:latin typeface="Arial"/>
                <a:cs typeface="Arial"/>
              </a:rPr>
              <a:t> </a:t>
            </a:r>
            <a:r>
              <a:rPr sz="1000" spc="-5" dirty="0">
                <a:solidFill>
                  <a:srgbClr val="585858"/>
                </a:solidFill>
                <a:latin typeface="Arial"/>
                <a:cs typeface="Arial"/>
              </a:rPr>
              <a:t>IS”</a:t>
            </a:r>
            <a:r>
              <a:rPr sz="1000" dirty="0">
                <a:solidFill>
                  <a:srgbClr val="585858"/>
                </a:solidFill>
                <a:latin typeface="Arial"/>
                <a:cs typeface="Arial"/>
              </a:rPr>
              <a:t> </a:t>
            </a:r>
            <a:r>
              <a:rPr sz="1000" spc="-5" dirty="0">
                <a:solidFill>
                  <a:srgbClr val="585858"/>
                </a:solidFill>
                <a:latin typeface="Arial"/>
                <a:cs typeface="Arial"/>
              </a:rPr>
              <a:t>without</a:t>
            </a:r>
            <a:r>
              <a:rPr sz="1000" dirty="0">
                <a:solidFill>
                  <a:srgbClr val="585858"/>
                </a:solidFill>
                <a:latin typeface="Arial"/>
                <a:cs typeface="Arial"/>
              </a:rPr>
              <a:t> </a:t>
            </a:r>
            <a:r>
              <a:rPr sz="1000" spc="-5" dirty="0">
                <a:solidFill>
                  <a:srgbClr val="585858"/>
                </a:solidFill>
                <a:latin typeface="Arial"/>
                <a:cs typeface="Arial"/>
              </a:rPr>
              <a:t>warranty</a:t>
            </a:r>
            <a:r>
              <a:rPr sz="1000" dirty="0">
                <a:solidFill>
                  <a:srgbClr val="585858"/>
                </a:solidFill>
                <a:latin typeface="Arial"/>
                <a:cs typeface="Arial"/>
              </a:rPr>
              <a:t> </a:t>
            </a:r>
            <a:r>
              <a:rPr sz="1000" spc="-5" dirty="0">
                <a:solidFill>
                  <a:srgbClr val="585858"/>
                </a:solidFill>
                <a:latin typeface="Arial"/>
                <a:cs typeface="Arial"/>
              </a:rPr>
              <a:t>of</a:t>
            </a:r>
            <a:r>
              <a:rPr sz="1000" dirty="0">
                <a:solidFill>
                  <a:srgbClr val="585858"/>
                </a:solidFill>
                <a:latin typeface="Arial"/>
                <a:cs typeface="Arial"/>
              </a:rPr>
              <a:t> </a:t>
            </a:r>
            <a:r>
              <a:rPr sz="1000" spc="-5" dirty="0">
                <a:solidFill>
                  <a:srgbClr val="585858"/>
                </a:solidFill>
                <a:latin typeface="Arial"/>
                <a:cs typeface="Arial"/>
              </a:rPr>
              <a:t>any</a:t>
            </a:r>
            <a:r>
              <a:rPr sz="1000" dirty="0">
                <a:solidFill>
                  <a:srgbClr val="585858"/>
                </a:solidFill>
                <a:latin typeface="Arial"/>
                <a:cs typeface="Arial"/>
              </a:rPr>
              <a:t> </a:t>
            </a:r>
            <a:r>
              <a:rPr sz="1000" spc="-5" dirty="0">
                <a:solidFill>
                  <a:srgbClr val="585858"/>
                </a:solidFill>
                <a:latin typeface="Arial"/>
                <a:cs typeface="Arial"/>
              </a:rPr>
              <a:t>kind.</a:t>
            </a:r>
            <a:r>
              <a:rPr sz="1000" dirty="0">
                <a:solidFill>
                  <a:srgbClr val="585858"/>
                </a:solidFill>
                <a:latin typeface="Arial"/>
                <a:cs typeface="Arial"/>
              </a:rPr>
              <a:t> </a:t>
            </a:r>
            <a:r>
              <a:rPr sz="1000" spc="-5" dirty="0">
                <a:solidFill>
                  <a:srgbClr val="585858"/>
                </a:solidFill>
                <a:latin typeface="Arial"/>
                <a:cs typeface="Arial"/>
              </a:rPr>
              <a:t>Under</a:t>
            </a:r>
            <a:r>
              <a:rPr sz="1000" dirty="0">
                <a:solidFill>
                  <a:srgbClr val="585858"/>
                </a:solidFill>
                <a:latin typeface="Arial"/>
                <a:cs typeface="Arial"/>
              </a:rPr>
              <a:t> </a:t>
            </a:r>
            <a:r>
              <a:rPr sz="1000" spc="-10" dirty="0">
                <a:solidFill>
                  <a:srgbClr val="585858"/>
                </a:solidFill>
                <a:latin typeface="Arial"/>
                <a:cs typeface="Arial"/>
              </a:rPr>
              <a:t>no </a:t>
            </a:r>
            <a:r>
              <a:rPr sz="1000" spc="-265" dirty="0">
                <a:solidFill>
                  <a:srgbClr val="585858"/>
                </a:solidFill>
                <a:latin typeface="Arial"/>
                <a:cs typeface="Arial"/>
              </a:rPr>
              <a:t> </a:t>
            </a:r>
            <a:r>
              <a:rPr sz="1000" spc="-5" dirty="0">
                <a:solidFill>
                  <a:srgbClr val="585858"/>
                </a:solidFill>
                <a:latin typeface="Arial"/>
                <a:cs typeface="Arial"/>
              </a:rPr>
              <a:t>circumstances shall AMB have any liability to </a:t>
            </a:r>
            <a:r>
              <a:rPr sz="1000" dirty="0">
                <a:solidFill>
                  <a:srgbClr val="585858"/>
                </a:solidFill>
                <a:latin typeface="Arial"/>
                <a:cs typeface="Arial"/>
              </a:rPr>
              <a:t>any </a:t>
            </a:r>
            <a:r>
              <a:rPr sz="1000" spc="-5" dirty="0">
                <a:solidFill>
                  <a:srgbClr val="585858"/>
                </a:solidFill>
                <a:latin typeface="Arial"/>
                <a:cs typeface="Arial"/>
              </a:rPr>
              <a:t>person or entity </a:t>
            </a:r>
            <a:r>
              <a:rPr sz="1000" dirty="0">
                <a:solidFill>
                  <a:srgbClr val="585858"/>
                </a:solidFill>
                <a:latin typeface="Arial"/>
                <a:cs typeface="Arial"/>
              </a:rPr>
              <a:t>for </a:t>
            </a:r>
            <a:r>
              <a:rPr sz="1000" spc="-5" dirty="0">
                <a:solidFill>
                  <a:srgbClr val="585858"/>
                </a:solidFill>
                <a:latin typeface="Arial"/>
                <a:cs typeface="Arial"/>
              </a:rPr>
              <a:t>(a) </a:t>
            </a:r>
            <a:r>
              <a:rPr sz="1000" dirty="0">
                <a:solidFill>
                  <a:srgbClr val="585858"/>
                </a:solidFill>
                <a:latin typeface="Arial"/>
                <a:cs typeface="Arial"/>
              </a:rPr>
              <a:t>any </a:t>
            </a:r>
            <a:r>
              <a:rPr sz="1000" spc="-5" dirty="0">
                <a:solidFill>
                  <a:srgbClr val="585858"/>
                </a:solidFill>
                <a:latin typeface="Arial"/>
                <a:cs typeface="Arial"/>
              </a:rPr>
              <a:t>loss or damage </a:t>
            </a:r>
            <a:r>
              <a:rPr sz="1000" spc="-10" dirty="0">
                <a:solidFill>
                  <a:srgbClr val="585858"/>
                </a:solidFill>
                <a:latin typeface="Arial"/>
                <a:cs typeface="Arial"/>
              </a:rPr>
              <a:t>in whole </a:t>
            </a:r>
            <a:r>
              <a:rPr sz="1000" spc="-5" dirty="0">
                <a:solidFill>
                  <a:srgbClr val="585858"/>
                </a:solidFill>
                <a:latin typeface="Arial"/>
                <a:cs typeface="Arial"/>
              </a:rPr>
              <a:t>or </a:t>
            </a:r>
            <a:r>
              <a:rPr sz="1000" spc="-10" dirty="0">
                <a:solidFill>
                  <a:srgbClr val="585858"/>
                </a:solidFill>
                <a:latin typeface="Arial"/>
                <a:cs typeface="Arial"/>
              </a:rPr>
              <a:t>in </a:t>
            </a:r>
            <a:r>
              <a:rPr sz="1000" spc="-5" dirty="0">
                <a:solidFill>
                  <a:srgbClr val="585858"/>
                </a:solidFill>
                <a:latin typeface="Arial"/>
                <a:cs typeface="Arial"/>
              </a:rPr>
              <a:t>part caused </a:t>
            </a:r>
            <a:r>
              <a:rPr sz="1000" spc="-15" dirty="0">
                <a:solidFill>
                  <a:srgbClr val="585858"/>
                </a:solidFill>
                <a:latin typeface="Arial"/>
                <a:cs typeface="Arial"/>
              </a:rPr>
              <a:t>by, </a:t>
            </a:r>
            <a:r>
              <a:rPr sz="1000" spc="-5" dirty="0">
                <a:solidFill>
                  <a:srgbClr val="585858"/>
                </a:solidFill>
                <a:latin typeface="Arial"/>
                <a:cs typeface="Arial"/>
              </a:rPr>
              <a:t>resulting </a:t>
            </a:r>
            <a:r>
              <a:rPr sz="1000" dirty="0">
                <a:solidFill>
                  <a:srgbClr val="585858"/>
                </a:solidFill>
                <a:latin typeface="Arial"/>
                <a:cs typeface="Arial"/>
              </a:rPr>
              <a:t>from, </a:t>
            </a:r>
            <a:r>
              <a:rPr sz="1000" spc="-10" dirty="0">
                <a:solidFill>
                  <a:srgbClr val="585858"/>
                </a:solidFill>
                <a:latin typeface="Arial"/>
                <a:cs typeface="Arial"/>
              </a:rPr>
              <a:t>or </a:t>
            </a:r>
            <a:r>
              <a:rPr sz="1000" spc="-5" dirty="0">
                <a:solidFill>
                  <a:srgbClr val="585858"/>
                </a:solidFill>
                <a:latin typeface="Arial"/>
                <a:cs typeface="Arial"/>
              </a:rPr>
              <a:t> </a:t>
            </a:r>
            <a:r>
              <a:rPr sz="1000" spc="-10" dirty="0">
                <a:solidFill>
                  <a:srgbClr val="585858"/>
                </a:solidFill>
                <a:latin typeface="Arial"/>
                <a:cs typeface="Arial"/>
              </a:rPr>
              <a:t>relating</a:t>
            </a:r>
            <a:r>
              <a:rPr sz="1000" spc="60" dirty="0">
                <a:solidFill>
                  <a:srgbClr val="585858"/>
                </a:solidFill>
                <a:latin typeface="Arial"/>
                <a:cs typeface="Arial"/>
              </a:rPr>
              <a:t> </a:t>
            </a:r>
            <a:r>
              <a:rPr sz="1000" spc="-5" dirty="0">
                <a:solidFill>
                  <a:srgbClr val="585858"/>
                </a:solidFill>
                <a:latin typeface="Arial"/>
                <a:cs typeface="Arial"/>
              </a:rPr>
              <a:t>to,</a:t>
            </a:r>
            <a:r>
              <a:rPr sz="1000" spc="65" dirty="0">
                <a:solidFill>
                  <a:srgbClr val="585858"/>
                </a:solidFill>
                <a:latin typeface="Arial"/>
                <a:cs typeface="Arial"/>
              </a:rPr>
              <a:t> </a:t>
            </a:r>
            <a:r>
              <a:rPr sz="1000" dirty="0">
                <a:solidFill>
                  <a:srgbClr val="585858"/>
                </a:solidFill>
                <a:latin typeface="Arial"/>
                <a:cs typeface="Arial"/>
              </a:rPr>
              <a:t>any</a:t>
            </a:r>
            <a:r>
              <a:rPr sz="1000" spc="55" dirty="0">
                <a:solidFill>
                  <a:srgbClr val="585858"/>
                </a:solidFill>
                <a:latin typeface="Arial"/>
                <a:cs typeface="Arial"/>
              </a:rPr>
              <a:t> </a:t>
            </a:r>
            <a:r>
              <a:rPr sz="1000" spc="-5" dirty="0">
                <a:solidFill>
                  <a:srgbClr val="585858"/>
                </a:solidFill>
                <a:latin typeface="Arial"/>
                <a:cs typeface="Arial"/>
              </a:rPr>
              <a:t>error</a:t>
            </a:r>
            <a:r>
              <a:rPr sz="1000" spc="70" dirty="0">
                <a:solidFill>
                  <a:srgbClr val="585858"/>
                </a:solidFill>
                <a:latin typeface="Arial"/>
                <a:cs typeface="Arial"/>
              </a:rPr>
              <a:t> </a:t>
            </a:r>
            <a:r>
              <a:rPr sz="1000" spc="-5" dirty="0">
                <a:solidFill>
                  <a:srgbClr val="585858"/>
                </a:solidFill>
                <a:latin typeface="Arial"/>
                <a:cs typeface="Arial"/>
              </a:rPr>
              <a:t>(negligent</a:t>
            </a:r>
            <a:r>
              <a:rPr sz="1000" spc="65" dirty="0">
                <a:solidFill>
                  <a:srgbClr val="585858"/>
                </a:solidFill>
                <a:latin typeface="Arial"/>
                <a:cs typeface="Arial"/>
              </a:rPr>
              <a:t> </a:t>
            </a:r>
            <a:r>
              <a:rPr sz="1000" spc="-5" dirty="0">
                <a:solidFill>
                  <a:srgbClr val="585858"/>
                </a:solidFill>
                <a:latin typeface="Arial"/>
                <a:cs typeface="Arial"/>
              </a:rPr>
              <a:t>or</a:t>
            </a:r>
            <a:r>
              <a:rPr sz="1000" spc="70" dirty="0">
                <a:solidFill>
                  <a:srgbClr val="585858"/>
                </a:solidFill>
                <a:latin typeface="Arial"/>
                <a:cs typeface="Arial"/>
              </a:rPr>
              <a:t> </a:t>
            </a:r>
            <a:r>
              <a:rPr sz="1000" spc="-5" dirty="0">
                <a:solidFill>
                  <a:srgbClr val="585858"/>
                </a:solidFill>
                <a:latin typeface="Arial"/>
                <a:cs typeface="Arial"/>
              </a:rPr>
              <a:t>otherwise)</a:t>
            </a:r>
            <a:r>
              <a:rPr sz="1000" spc="70" dirty="0">
                <a:solidFill>
                  <a:srgbClr val="585858"/>
                </a:solidFill>
                <a:latin typeface="Arial"/>
                <a:cs typeface="Arial"/>
              </a:rPr>
              <a:t> </a:t>
            </a:r>
            <a:r>
              <a:rPr sz="1000" spc="-5" dirty="0">
                <a:solidFill>
                  <a:srgbClr val="585858"/>
                </a:solidFill>
                <a:latin typeface="Arial"/>
                <a:cs typeface="Arial"/>
              </a:rPr>
              <a:t>or</a:t>
            </a:r>
            <a:r>
              <a:rPr sz="1000" spc="70" dirty="0">
                <a:solidFill>
                  <a:srgbClr val="585858"/>
                </a:solidFill>
                <a:latin typeface="Arial"/>
                <a:cs typeface="Arial"/>
              </a:rPr>
              <a:t> </a:t>
            </a:r>
            <a:r>
              <a:rPr sz="1000" spc="-5" dirty="0">
                <a:solidFill>
                  <a:srgbClr val="585858"/>
                </a:solidFill>
                <a:latin typeface="Arial"/>
                <a:cs typeface="Arial"/>
              </a:rPr>
              <a:t>other</a:t>
            </a:r>
            <a:r>
              <a:rPr sz="1000" spc="80" dirty="0">
                <a:solidFill>
                  <a:srgbClr val="585858"/>
                </a:solidFill>
                <a:latin typeface="Arial"/>
                <a:cs typeface="Arial"/>
              </a:rPr>
              <a:t> </a:t>
            </a:r>
            <a:r>
              <a:rPr sz="1000" spc="-5" dirty="0">
                <a:solidFill>
                  <a:srgbClr val="585858"/>
                </a:solidFill>
                <a:latin typeface="Arial"/>
                <a:cs typeface="Arial"/>
              </a:rPr>
              <a:t>circumstance</a:t>
            </a:r>
            <a:r>
              <a:rPr sz="1000" spc="70" dirty="0">
                <a:solidFill>
                  <a:srgbClr val="585858"/>
                </a:solidFill>
                <a:latin typeface="Arial"/>
                <a:cs typeface="Arial"/>
              </a:rPr>
              <a:t> </a:t>
            </a:r>
            <a:r>
              <a:rPr sz="1000" spc="-5" dirty="0">
                <a:solidFill>
                  <a:srgbClr val="585858"/>
                </a:solidFill>
                <a:latin typeface="Arial"/>
                <a:cs typeface="Arial"/>
              </a:rPr>
              <a:t>or</a:t>
            </a:r>
            <a:r>
              <a:rPr sz="1000" spc="70" dirty="0">
                <a:solidFill>
                  <a:srgbClr val="585858"/>
                </a:solidFill>
                <a:latin typeface="Arial"/>
                <a:cs typeface="Arial"/>
              </a:rPr>
              <a:t> </a:t>
            </a:r>
            <a:r>
              <a:rPr sz="1000" spc="-10" dirty="0">
                <a:solidFill>
                  <a:srgbClr val="585858"/>
                </a:solidFill>
                <a:latin typeface="Arial"/>
                <a:cs typeface="Arial"/>
              </a:rPr>
              <a:t>contingency</a:t>
            </a:r>
            <a:r>
              <a:rPr sz="1000" spc="60" dirty="0">
                <a:solidFill>
                  <a:srgbClr val="585858"/>
                </a:solidFill>
                <a:latin typeface="Arial"/>
                <a:cs typeface="Arial"/>
              </a:rPr>
              <a:t> </a:t>
            </a:r>
            <a:r>
              <a:rPr sz="1000" spc="-5" dirty="0">
                <a:solidFill>
                  <a:srgbClr val="585858"/>
                </a:solidFill>
                <a:latin typeface="Arial"/>
                <a:cs typeface="Arial"/>
              </a:rPr>
              <a:t>within</a:t>
            </a:r>
            <a:r>
              <a:rPr sz="1000" spc="65" dirty="0">
                <a:solidFill>
                  <a:srgbClr val="585858"/>
                </a:solidFill>
                <a:latin typeface="Arial"/>
                <a:cs typeface="Arial"/>
              </a:rPr>
              <a:t> </a:t>
            </a:r>
            <a:r>
              <a:rPr sz="1000" spc="-5" dirty="0">
                <a:solidFill>
                  <a:srgbClr val="585858"/>
                </a:solidFill>
                <a:latin typeface="Arial"/>
                <a:cs typeface="Arial"/>
              </a:rPr>
              <a:t>or</a:t>
            </a:r>
            <a:r>
              <a:rPr sz="1000" spc="70" dirty="0">
                <a:solidFill>
                  <a:srgbClr val="585858"/>
                </a:solidFill>
                <a:latin typeface="Arial"/>
                <a:cs typeface="Arial"/>
              </a:rPr>
              <a:t> </a:t>
            </a:r>
            <a:r>
              <a:rPr sz="1000" spc="-5" dirty="0">
                <a:solidFill>
                  <a:srgbClr val="585858"/>
                </a:solidFill>
                <a:latin typeface="Arial"/>
                <a:cs typeface="Arial"/>
              </a:rPr>
              <a:t>outside</a:t>
            </a:r>
            <a:r>
              <a:rPr sz="1000" spc="65" dirty="0">
                <a:solidFill>
                  <a:srgbClr val="585858"/>
                </a:solidFill>
                <a:latin typeface="Arial"/>
                <a:cs typeface="Arial"/>
              </a:rPr>
              <a:t> </a:t>
            </a:r>
            <a:r>
              <a:rPr sz="1000" spc="-5" dirty="0">
                <a:solidFill>
                  <a:srgbClr val="585858"/>
                </a:solidFill>
                <a:latin typeface="Arial"/>
                <a:cs typeface="Arial"/>
              </a:rPr>
              <a:t>the</a:t>
            </a:r>
            <a:r>
              <a:rPr sz="1000" spc="65" dirty="0">
                <a:solidFill>
                  <a:srgbClr val="585858"/>
                </a:solidFill>
                <a:latin typeface="Arial"/>
                <a:cs typeface="Arial"/>
              </a:rPr>
              <a:t> </a:t>
            </a:r>
            <a:r>
              <a:rPr sz="1000" spc="-5" dirty="0">
                <a:solidFill>
                  <a:srgbClr val="585858"/>
                </a:solidFill>
                <a:latin typeface="Arial"/>
                <a:cs typeface="Arial"/>
              </a:rPr>
              <a:t>control</a:t>
            </a:r>
            <a:r>
              <a:rPr sz="1000" spc="60" dirty="0">
                <a:solidFill>
                  <a:srgbClr val="585858"/>
                </a:solidFill>
                <a:latin typeface="Arial"/>
                <a:cs typeface="Arial"/>
              </a:rPr>
              <a:t> </a:t>
            </a:r>
            <a:r>
              <a:rPr sz="1000" spc="-5" dirty="0">
                <a:solidFill>
                  <a:srgbClr val="585858"/>
                </a:solidFill>
                <a:latin typeface="Arial"/>
                <a:cs typeface="Arial"/>
              </a:rPr>
              <a:t>of</a:t>
            </a:r>
            <a:r>
              <a:rPr sz="1000" spc="75" dirty="0">
                <a:solidFill>
                  <a:srgbClr val="585858"/>
                </a:solidFill>
                <a:latin typeface="Arial"/>
                <a:cs typeface="Arial"/>
              </a:rPr>
              <a:t> </a:t>
            </a:r>
            <a:r>
              <a:rPr sz="1000" spc="-5" dirty="0">
                <a:solidFill>
                  <a:srgbClr val="585858"/>
                </a:solidFill>
                <a:latin typeface="Arial"/>
                <a:cs typeface="Arial"/>
              </a:rPr>
              <a:t>AMB</a:t>
            </a:r>
            <a:r>
              <a:rPr sz="1000" spc="65" dirty="0">
                <a:solidFill>
                  <a:srgbClr val="585858"/>
                </a:solidFill>
                <a:latin typeface="Arial"/>
                <a:cs typeface="Arial"/>
              </a:rPr>
              <a:t> </a:t>
            </a:r>
            <a:r>
              <a:rPr sz="1000" spc="-5" dirty="0">
                <a:solidFill>
                  <a:srgbClr val="585858"/>
                </a:solidFill>
                <a:latin typeface="Arial"/>
                <a:cs typeface="Arial"/>
              </a:rPr>
              <a:t>or</a:t>
            </a:r>
            <a:r>
              <a:rPr sz="1000" spc="70" dirty="0">
                <a:solidFill>
                  <a:srgbClr val="585858"/>
                </a:solidFill>
                <a:latin typeface="Arial"/>
                <a:cs typeface="Arial"/>
              </a:rPr>
              <a:t> </a:t>
            </a:r>
            <a:r>
              <a:rPr sz="1000" spc="-5" dirty="0">
                <a:solidFill>
                  <a:srgbClr val="585858"/>
                </a:solidFill>
                <a:latin typeface="Arial"/>
                <a:cs typeface="Arial"/>
              </a:rPr>
              <a:t>any</a:t>
            </a:r>
            <a:r>
              <a:rPr sz="1000" spc="45" dirty="0">
                <a:solidFill>
                  <a:srgbClr val="585858"/>
                </a:solidFill>
                <a:latin typeface="Arial"/>
                <a:cs typeface="Arial"/>
              </a:rPr>
              <a:t> </a:t>
            </a:r>
            <a:r>
              <a:rPr sz="1000" spc="-5" dirty="0">
                <a:solidFill>
                  <a:srgbClr val="585858"/>
                </a:solidFill>
                <a:latin typeface="Arial"/>
                <a:cs typeface="Arial"/>
              </a:rPr>
              <a:t>of</a:t>
            </a:r>
            <a:r>
              <a:rPr sz="1000" spc="75" dirty="0">
                <a:solidFill>
                  <a:srgbClr val="585858"/>
                </a:solidFill>
                <a:latin typeface="Arial"/>
                <a:cs typeface="Arial"/>
              </a:rPr>
              <a:t> </a:t>
            </a:r>
            <a:r>
              <a:rPr sz="1000" spc="-5" dirty="0">
                <a:solidFill>
                  <a:srgbClr val="585858"/>
                </a:solidFill>
                <a:latin typeface="Arial"/>
                <a:cs typeface="Arial"/>
              </a:rPr>
              <a:t>its</a:t>
            </a:r>
            <a:r>
              <a:rPr sz="1000" spc="70" dirty="0">
                <a:solidFill>
                  <a:srgbClr val="585858"/>
                </a:solidFill>
                <a:latin typeface="Arial"/>
                <a:cs typeface="Arial"/>
              </a:rPr>
              <a:t> </a:t>
            </a:r>
            <a:r>
              <a:rPr sz="1000" spc="-5" dirty="0">
                <a:solidFill>
                  <a:srgbClr val="585858"/>
                </a:solidFill>
                <a:latin typeface="Arial"/>
                <a:cs typeface="Arial"/>
              </a:rPr>
              <a:t>directors,</a:t>
            </a:r>
            <a:endParaRPr sz="1000">
              <a:latin typeface="Arial"/>
              <a:cs typeface="Arial"/>
            </a:endParaRPr>
          </a:p>
          <a:p>
            <a:pPr marL="12700" marR="5080" algn="just">
              <a:lnSpc>
                <a:spcPts val="1080"/>
              </a:lnSpc>
              <a:spcBef>
                <a:spcPts val="5"/>
              </a:spcBef>
            </a:pPr>
            <a:r>
              <a:rPr sz="1000" spc="-5" dirty="0">
                <a:solidFill>
                  <a:srgbClr val="585858"/>
                </a:solidFill>
                <a:latin typeface="Arial"/>
                <a:cs typeface="Arial"/>
              </a:rPr>
              <a:t>officers, </a:t>
            </a:r>
            <a:r>
              <a:rPr sz="1000" spc="-10" dirty="0">
                <a:solidFill>
                  <a:srgbClr val="585858"/>
                </a:solidFill>
                <a:latin typeface="Arial"/>
                <a:cs typeface="Arial"/>
              </a:rPr>
              <a:t>employees </a:t>
            </a:r>
            <a:r>
              <a:rPr sz="1000" spc="-5" dirty="0">
                <a:solidFill>
                  <a:srgbClr val="585858"/>
                </a:solidFill>
                <a:latin typeface="Arial"/>
                <a:cs typeface="Arial"/>
              </a:rPr>
              <a:t>or </a:t>
            </a:r>
            <a:r>
              <a:rPr sz="1000" spc="-10" dirty="0">
                <a:solidFill>
                  <a:srgbClr val="585858"/>
                </a:solidFill>
                <a:latin typeface="Arial"/>
                <a:cs typeface="Arial"/>
              </a:rPr>
              <a:t>agents in </a:t>
            </a:r>
            <a:r>
              <a:rPr sz="1000" spc="-5" dirty="0">
                <a:solidFill>
                  <a:srgbClr val="585858"/>
                </a:solidFill>
                <a:latin typeface="Arial"/>
                <a:cs typeface="Arial"/>
              </a:rPr>
              <a:t>connection with </a:t>
            </a:r>
            <a:r>
              <a:rPr sz="1000" spc="-10" dirty="0">
                <a:solidFill>
                  <a:srgbClr val="585858"/>
                </a:solidFill>
                <a:latin typeface="Arial"/>
                <a:cs typeface="Arial"/>
              </a:rPr>
              <a:t>the </a:t>
            </a:r>
            <a:r>
              <a:rPr sz="1000" spc="-5" dirty="0">
                <a:solidFill>
                  <a:srgbClr val="585858"/>
                </a:solidFill>
                <a:latin typeface="Arial"/>
                <a:cs typeface="Arial"/>
              </a:rPr>
              <a:t>procurement, collection, compilation, analysis, interpretation, communication, publication </a:t>
            </a:r>
            <a:r>
              <a:rPr sz="1000" spc="-10" dirty="0">
                <a:solidFill>
                  <a:srgbClr val="585858"/>
                </a:solidFill>
                <a:latin typeface="Arial"/>
                <a:cs typeface="Arial"/>
              </a:rPr>
              <a:t>or </a:t>
            </a:r>
            <a:r>
              <a:rPr sz="1000" spc="-5" dirty="0">
                <a:solidFill>
                  <a:srgbClr val="585858"/>
                </a:solidFill>
                <a:latin typeface="Arial"/>
                <a:cs typeface="Arial"/>
              </a:rPr>
              <a:t> delivery of </a:t>
            </a:r>
            <a:r>
              <a:rPr sz="1000" dirty="0">
                <a:solidFill>
                  <a:srgbClr val="585858"/>
                </a:solidFill>
                <a:latin typeface="Arial"/>
                <a:cs typeface="Arial"/>
              </a:rPr>
              <a:t>any </a:t>
            </a:r>
            <a:r>
              <a:rPr sz="1000" spc="-5" dirty="0">
                <a:solidFill>
                  <a:srgbClr val="585858"/>
                </a:solidFill>
                <a:latin typeface="Arial"/>
                <a:cs typeface="Arial"/>
              </a:rPr>
              <a:t>such information, or (b) any direct, indirect, special, consequential, compensatory or incidental damages </a:t>
            </a:r>
            <a:r>
              <a:rPr sz="1000" spc="-10" dirty="0">
                <a:solidFill>
                  <a:srgbClr val="585858"/>
                </a:solidFill>
                <a:latin typeface="Arial"/>
                <a:cs typeface="Arial"/>
              </a:rPr>
              <a:t>whatsoever </a:t>
            </a:r>
            <a:r>
              <a:rPr sz="1000" spc="-5" dirty="0">
                <a:solidFill>
                  <a:srgbClr val="585858"/>
                </a:solidFill>
                <a:latin typeface="Arial"/>
                <a:cs typeface="Arial"/>
              </a:rPr>
              <a:t>(including </a:t>
            </a:r>
            <a:r>
              <a:rPr sz="1000" dirty="0">
                <a:solidFill>
                  <a:srgbClr val="585858"/>
                </a:solidFill>
                <a:latin typeface="Arial"/>
                <a:cs typeface="Arial"/>
              </a:rPr>
              <a:t> </a:t>
            </a:r>
            <a:r>
              <a:rPr sz="1000" spc="-5" dirty="0">
                <a:solidFill>
                  <a:srgbClr val="585858"/>
                </a:solidFill>
                <a:latin typeface="Arial"/>
                <a:cs typeface="Arial"/>
              </a:rPr>
              <a:t>without limitation, lost profits), even </a:t>
            </a:r>
            <a:r>
              <a:rPr sz="1000" spc="-10" dirty="0">
                <a:solidFill>
                  <a:srgbClr val="585858"/>
                </a:solidFill>
                <a:latin typeface="Arial"/>
                <a:cs typeface="Arial"/>
              </a:rPr>
              <a:t>if </a:t>
            </a:r>
            <a:r>
              <a:rPr sz="1000" spc="-5" dirty="0">
                <a:solidFill>
                  <a:srgbClr val="585858"/>
                </a:solidFill>
                <a:latin typeface="Arial"/>
                <a:cs typeface="Arial"/>
              </a:rPr>
              <a:t>AMB</a:t>
            </a:r>
            <a:r>
              <a:rPr sz="1000" dirty="0">
                <a:solidFill>
                  <a:srgbClr val="585858"/>
                </a:solidFill>
                <a:latin typeface="Arial"/>
                <a:cs typeface="Arial"/>
              </a:rPr>
              <a:t> </a:t>
            </a:r>
            <a:r>
              <a:rPr sz="1000" spc="-10" dirty="0">
                <a:solidFill>
                  <a:srgbClr val="585858"/>
                </a:solidFill>
                <a:latin typeface="Arial"/>
                <a:cs typeface="Arial"/>
              </a:rPr>
              <a:t>is </a:t>
            </a:r>
            <a:r>
              <a:rPr sz="1000" spc="-5" dirty="0">
                <a:solidFill>
                  <a:srgbClr val="585858"/>
                </a:solidFill>
                <a:latin typeface="Arial"/>
                <a:cs typeface="Arial"/>
              </a:rPr>
              <a:t>advised </a:t>
            </a:r>
            <a:r>
              <a:rPr sz="1000" spc="-10" dirty="0">
                <a:solidFill>
                  <a:srgbClr val="585858"/>
                </a:solidFill>
                <a:latin typeface="Arial"/>
                <a:cs typeface="Arial"/>
              </a:rPr>
              <a:t>in </a:t>
            </a:r>
            <a:r>
              <a:rPr sz="1000" spc="-5" dirty="0">
                <a:solidFill>
                  <a:srgbClr val="585858"/>
                </a:solidFill>
                <a:latin typeface="Arial"/>
                <a:cs typeface="Arial"/>
              </a:rPr>
              <a:t>advance </a:t>
            </a:r>
            <a:r>
              <a:rPr sz="1000" spc="-10" dirty="0">
                <a:solidFill>
                  <a:srgbClr val="585858"/>
                </a:solidFill>
                <a:latin typeface="Arial"/>
                <a:cs typeface="Arial"/>
              </a:rPr>
              <a:t>of the </a:t>
            </a:r>
            <a:r>
              <a:rPr sz="1000" spc="-5" dirty="0">
                <a:solidFill>
                  <a:srgbClr val="585858"/>
                </a:solidFill>
                <a:latin typeface="Arial"/>
                <a:cs typeface="Arial"/>
              </a:rPr>
              <a:t>possibility of such </a:t>
            </a:r>
            <a:r>
              <a:rPr sz="1000" spc="-10" dirty="0">
                <a:solidFill>
                  <a:srgbClr val="585858"/>
                </a:solidFill>
                <a:latin typeface="Arial"/>
                <a:cs typeface="Arial"/>
              </a:rPr>
              <a:t>damages, resulting </a:t>
            </a:r>
            <a:r>
              <a:rPr sz="1000" spc="-5" dirty="0">
                <a:solidFill>
                  <a:srgbClr val="585858"/>
                </a:solidFill>
                <a:latin typeface="Arial"/>
                <a:cs typeface="Arial"/>
              </a:rPr>
              <a:t>from the use </a:t>
            </a:r>
            <a:r>
              <a:rPr sz="1000" spc="-10" dirty="0">
                <a:solidFill>
                  <a:srgbClr val="585858"/>
                </a:solidFill>
                <a:latin typeface="Arial"/>
                <a:cs typeface="Arial"/>
              </a:rPr>
              <a:t>of </a:t>
            </a:r>
            <a:r>
              <a:rPr sz="1000" spc="-5" dirty="0">
                <a:solidFill>
                  <a:srgbClr val="585858"/>
                </a:solidFill>
                <a:latin typeface="Arial"/>
                <a:cs typeface="Arial"/>
              </a:rPr>
              <a:t>or inability </a:t>
            </a:r>
            <a:r>
              <a:rPr sz="1000" dirty="0">
                <a:solidFill>
                  <a:srgbClr val="585858"/>
                </a:solidFill>
                <a:latin typeface="Arial"/>
                <a:cs typeface="Arial"/>
              </a:rPr>
              <a:t>to </a:t>
            </a:r>
            <a:r>
              <a:rPr sz="1000" spc="-10" dirty="0">
                <a:solidFill>
                  <a:srgbClr val="585858"/>
                </a:solidFill>
                <a:latin typeface="Arial"/>
                <a:cs typeface="Arial"/>
              </a:rPr>
              <a:t>use, </a:t>
            </a:r>
            <a:r>
              <a:rPr sz="1000" spc="-5" dirty="0">
                <a:solidFill>
                  <a:srgbClr val="585858"/>
                </a:solidFill>
                <a:latin typeface="Arial"/>
                <a:cs typeface="Arial"/>
              </a:rPr>
              <a:t> any such</a:t>
            </a:r>
            <a:r>
              <a:rPr sz="1000" dirty="0">
                <a:solidFill>
                  <a:srgbClr val="585858"/>
                </a:solidFill>
                <a:latin typeface="Arial"/>
                <a:cs typeface="Arial"/>
              </a:rPr>
              <a:t> </a:t>
            </a:r>
            <a:r>
              <a:rPr sz="1000" spc="-5" dirty="0">
                <a:solidFill>
                  <a:srgbClr val="585858"/>
                </a:solidFill>
                <a:latin typeface="Arial"/>
                <a:cs typeface="Arial"/>
              </a:rPr>
              <a:t>information. The credit</a:t>
            </a:r>
            <a:r>
              <a:rPr sz="1000" dirty="0">
                <a:solidFill>
                  <a:srgbClr val="585858"/>
                </a:solidFill>
                <a:latin typeface="Arial"/>
                <a:cs typeface="Arial"/>
              </a:rPr>
              <a:t> </a:t>
            </a:r>
            <a:r>
              <a:rPr sz="1000" spc="-5" dirty="0">
                <a:solidFill>
                  <a:srgbClr val="585858"/>
                </a:solidFill>
                <a:latin typeface="Arial"/>
                <a:cs typeface="Arial"/>
              </a:rPr>
              <a:t>ratings,</a:t>
            </a:r>
            <a:r>
              <a:rPr sz="1000" dirty="0">
                <a:solidFill>
                  <a:srgbClr val="585858"/>
                </a:solidFill>
                <a:latin typeface="Arial"/>
                <a:cs typeface="Arial"/>
              </a:rPr>
              <a:t> </a:t>
            </a:r>
            <a:r>
              <a:rPr sz="1000" spc="-5" dirty="0">
                <a:solidFill>
                  <a:srgbClr val="585858"/>
                </a:solidFill>
                <a:latin typeface="Arial"/>
                <a:cs typeface="Arial"/>
              </a:rPr>
              <a:t>financial</a:t>
            </a:r>
            <a:r>
              <a:rPr sz="1000" dirty="0">
                <a:solidFill>
                  <a:srgbClr val="585858"/>
                </a:solidFill>
                <a:latin typeface="Arial"/>
                <a:cs typeface="Arial"/>
              </a:rPr>
              <a:t> </a:t>
            </a:r>
            <a:r>
              <a:rPr sz="1000" spc="-5" dirty="0">
                <a:solidFill>
                  <a:srgbClr val="585858"/>
                </a:solidFill>
                <a:latin typeface="Arial"/>
                <a:cs typeface="Arial"/>
              </a:rPr>
              <a:t>reporting analysis,</a:t>
            </a:r>
            <a:r>
              <a:rPr sz="1000" dirty="0">
                <a:solidFill>
                  <a:srgbClr val="585858"/>
                </a:solidFill>
                <a:latin typeface="Arial"/>
                <a:cs typeface="Arial"/>
              </a:rPr>
              <a:t> </a:t>
            </a:r>
            <a:r>
              <a:rPr sz="1000" spc="-5" dirty="0">
                <a:solidFill>
                  <a:srgbClr val="585858"/>
                </a:solidFill>
                <a:latin typeface="Arial"/>
                <a:cs typeface="Arial"/>
              </a:rPr>
              <a:t>projections,</a:t>
            </a:r>
            <a:r>
              <a:rPr sz="1000" dirty="0">
                <a:solidFill>
                  <a:srgbClr val="585858"/>
                </a:solidFill>
                <a:latin typeface="Arial"/>
                <a:cs typeface="Arial"/>
              </a:rPr>
              <a:t> </a:t>
            </a:r>
            <a:r>
              <a:rPr sz="1000" spc="-10" dirty="0">
                <a:solidFill>
                  <a:srgbClr val="585858"/>
                </a:solidFill>
                <a:latin typeface="Arial"/>
                <a:cs typeface="Arial"/>
              </a:rPr>
              <a:t>and</a:t>
            </a:r>
            <a:r>
              <a:rPr sz="1000" spc="-5" dirty="0">
                <a:solidFill>
                  <a:srgbClr val="585858"/>
                </a:solidFill>
                <a:latin typeface="Arial"/>
                <a:cs typeface="Arial"/>
              </a:rPr>
              <a:t> </a:t>
            </a:r>
            <a:r>
              <a:rPr sz="1000" spc="-10" dirty="0">
                <a:solidFill>
                  <a:srgbClr val="585858"/>
                </a:solidFill>
                <a:latin typeface="Arial"/>
                <a:cs typeface="Arial"/>
              </a:rPr>
              <a:t>other</a:t>
            </a:r>
            <a:r>
              <a:rPr sz="1000" spc="-5" dirty="0">
                <a:solidFill>
                  <a:srgbClr val="585858"/>
                </a:solidFill>
                <a:latin typeface="Arial"/>
                <a:cs typeface="Arial"/>
              </a:rPr>
              <a:t> observations,</a:t>
            </a:r>
            <a:r>
              <a:rPr sz="1000" dirty="0">
                <a:solidFill>
                  <a:srgbClr val="585858"/>
                </a:solidFill>
                <a:latin typeface="Arial"/>
                <a:cs typeface="Arial"/>
              </a:rPr>
              <a:t> </a:t>
            </a:r>
            <a:r>
              <a:rPr sz="1000" spc="-10" dirty="0">
                <a:solidFill>
                  <a:srgbClr val="585858"/>
                </a:solidFill>
                <a:latin typeface="Arial"/>
                <a:cs typeface="Arial"/>
              </a:rPr>
              <a:t>if</a:t>
            </a:r>
            <a:r>
              <a:rPr sz="1000" spc="-5" dirty="0">
                <a:solidFill>
                  <a:srgbClr val="585858"/>
                </a:solidFill>
                <a:latin typeface="Arial"/>
                <a:cs typeface="Arial"/>
              </a:rPr>
              <a:t> </a:t>
            </a:r>
            <a:r>
              <a:rPr sz="1000" spc="-10" dirty="0">
                <a:solidFill>
                  <a:srgbClr val="585858"/>
                </a:solidFill>
                <a:latin typeface="Arial"/>
                <a:cs typeface="Arial"/>
              </a:rPr>
              <a:t>any,</a:t>
            </a:r>
            <a:r>
              <a:rPr sz="1000" spc="-5" dirty="0">
                <a:solidFill>
                  <a:srgbClr val="585858"/>
                </a:solidFill>
                <a:latin typeface="Arial"/>
                <a:cs typeface="Arial"/>
              </a:rPr>
              <a:t> constituting</a:t>
            </a:r>
            <a:r>
              <a:rPr sz="1000" dirty="0">
                <a:solidFill>
                  <a:srgbClr val="585858"/>
                </a:solidFill>
                <a:latin typeface="Arial"/>
                <a:cs typeface="Arial"/>
              </a:rPr>
              <a:t> </a:t>
            </a:r>
            <a:r>
              <a:rPr sz="1000" spc="-5" dirty="0">
                <a:solidFill>
                  <a:srgbClr val="585858"/>
                </a:solidFill>
                <a:latin typeface="Arial"/>
                <a:cs typeface="Arial"/>
              </a:rPr>
              <a:t>part</a:t>
            </a:r>
            <a:r>
              <a:rPr sz="1000" dirty="0">
                <a:solidFill>
                  <a:srgbClr val="585858"/>
                </a:solidFill>
                <a:latin typeface="Arial"/>
                <a:cs typeface="Arial"/>
              </a:rPr>
              <a:t> </a:t>
            </a:r>
            <a:r>
              <a:rPr sz="1000" spc="-5" dirty="0">
                <a:solidFill>
                  <a:srgbClr val="585858"/>
                </a:solidFill>
                <a:latin typeface="Arial"/>
                <a:cs typeface="Arial"/>
              </a:rPr>
              <a:t>of</a:t>
            </a:r>
            <a:r>
              <a:rPr sz="1000" dirty="0">
                <a:solidFill>
                  <a:srgbClr val="585858"/>
                </a:solidFill>
                <a:latin typeface="Arial"/>
                <a:cs typeface="Arial"/>
              </a:rPr>
              <a:t> </a:t>
            </a:r>
            <a:r>
              <a:rPr sz="1000" spc="-10" dirty="0">
                <a:solidFill>
                  <a:srgbClr val="585858"/>
                </a:solidFill>
                <a:latin typeface="Arial"/>
                <a:cs typeface="Arial"/>
              </a:rPr>
              <a:t>the </a:t>
            </a:r>
            <a:r>
              <a:rPr sz="1000" spc="-5" dirty="0">
                <a:solidFill>
                  <a:srgbClr val="585858"/>
                </a:solidFill>
                <a:latin typeface="Arial"/>
                <a:cs typeface="Arial"/>
              </a:rPr>
              <a:t> information contained herein are, </a:t>
            </a:r>
            <a:r>
              <a:rPr sz="1000" spc="-10" dirty="0">
                <a:solidFill>
                  <a:srgbClr val="585858"/>
                </a:solidFill>
                <a:latin typeface="Arial"/>
                <a:cs typeface="Arial"/>
              </a:rPr>
              <a:t>and </a:t>
            </a:r>
            <a:r>
              <a:rPr sz="1000" dirty="0">
                <a:solidFill>
                  <a:srgbClr val="585858"/>
                </a:solidFill>
                <a:latin typeface="Arial"/>
                <a:cs typeface="Arial"/>
              </a:rPr>
              <a:t>must </a:t>
            </a:r>
            <a:r>
              <a:rPr sz="1000" spc="-5" dirty="0">
                <a:solidFill>
                  <a:srgbClr val="585858"/>
                </a:solidFill>
                <a:latin typeface="Arial"/>
                <a:cs typeface="Arial"/>
              </a:rPr>
              <a:t>be construed solely as, statements of </a:t>
            </a:r>
            <a:r>
              <a:rPr sz="1000" spc="-10" dirty="0">
                <a:solidFill>
                  <a:srgbClr val="585858"/>
                </a:solidFill>
                <a:latin typeface="Arial"/>
                <a:cs typeface="Arial"/>
              </a:rPr>
              <a:t>opinion and not </a:t>
            </a:r>
            <a:r>
              <a:rPr sz="1000" spc="-5" dirty="0">
                <a:solidFill>
                  <a:srgbClr val="585858"/>
                </a:solidFill>
                <a:latin typeface="Arial"/>
                <a:cs typeface="Arial"/>
              </a:rPr>
              <a:t>statements </a:t>
            </a:r>
            <a:r>
              <a:rPr sz="1000" spc="-10" dirty="0">
                <a:solidFill>
                  <a:srgbClr val="585858"/>
                </a:solidFill>
                <a:latin typeface="Arial"/>
                <a:cs typeface="Arial"/>
              </a:rPr>
              <a:t>of </a:t>
            </a:r>
            <a:r>
              <a:rPr sz="1000" dirty="0">
                <a:solidFill>
                  <a:srgbClr val="585858"/>
                </a:solidFill>
                <a:latin typeface="Arial"/>
                <a:cs typeface="Arial"/>
              </a:rPr>
              <a:t>fact </a:t>
            </a:r>
            <a:r>
              <a:rPr sz="1000" spc="-5" dirty="0">
                <a:solidFill>
                  <a:srgbClr val="585858"/>
                </a:solidFill>
                <a:latin typeface="Arial"/>
                <a:cs typeface="Arial"/>
              </a:rPr>
              <a:t>or recommendations </a:t>
            </a:r>
            <a:r>
              <a:rPr sz="1000" spc="-10" dirty="0">
                <a:solidFill>
                  <a:srgbClr val="585858"/>
                </a:solidFill>
                <a:latin typeface="Arial"/>
                <a:cs typeface="Arial"/>
              </a:rPr>
              <a:t>to </a:t>
            </a:r>
            <a:r>
              <a:rPr sz="1000" spc="-5" dirty="0">
                <a:solidFill>
                  <a:srgbClr val="585858"/>
                </a:solidFill>
                <a:latin typeface="Arial"/>
                <a:cs typeface="Arial"/>
              </a:rPr>
              <a:t> purchase, sell or hold any securities, insurance policies, contracts or </a:t>
            </a:r>
            <a:r>
              <a:rPr sz="1000" spc="-10" dirty="0">
                <a:solidFill>
                  <a:srgbClr val="585858"/>
                </a:solidFill>
                <a:latin typeface="Arial"/>
                <a:cs typeface="Arial"/>
              </a:rPr>
              <a:t>any other </a:t>
            </a:r>
            <a:r>
              <a:rPr sz="1000" spc="-5" dirty="0">
                <a:solidFill>
                  <a:srgbClr val="585858"/>
                </a:solidFill>
                <a:latin typeface="Arial"/>
                <a:cs typeface="Arial"/>
              </a:rPr>
              <a:t>financial obligations, </a:t>
            </a:r>
            <a:r>
              <a:rPr sz="1000" spc="-10" dirty="0">
                <a:solidFill>
                  <a:srgbClr val="585858"/>
                </a:solidFill>
                <a:latin typeface="Arial"/>
                <a:cs typeface="Arial"/>
              </a:rPr>
              <a:t>nor does it </a:t>
            </a:r>
            <a:r>
              <a:rPr sz="1000" spc="-5" dirty="0">
                <a:solidFill>
                  <a:srgbClr val="585858"/>
                </a:solidFill>
                <a:latin typeface="Arial"/>
                <a:cs typeface="Arial"/>
              </a:rPr>
              <a:t>address </a:t>
            </a:r>
            <a:r>
              <a:rPr sz="1000" spc="-10" dirty="0">
                <a:solidFill>
                  <a:srgbClr val="585858"/>
                </a:solidFill>
                <a:latin typeface="Arial"/>
                <a:cs typeface="Arial"/>
              </a:rPr>
              <a:t>the </a:t>
            </a:r>
            <a:r>
              <a:rPr sz="1000" spc="-5" dirty="0">
                <a:solidFill>
                  <a:srgbClr val="585858"/>
                </a:solidFill>
                <a:latin typeface="Arial"/>
                <a:cs typeface="Arial"/>
              </a:rPr>
              <a:t>suitability </a:t>
            </a:r>
            <a:r>
              <a:rPr sz="1000" spc="-10" dirty="0">
                <a:solidFill>
                  <a:srgbClr val="585858"/>
                </a:solidFill>
                <a:latin typeface="Arial"/>
                <a:cs typeface="Arial"/>
              </a:rPr>
              <a:t>of any </a:t>
            </a:r>
            <a:r>
              <a:rPr sz="1000" spc="-5" dirty="0">
                <a:solidFill>
                  <a:srgbClr val="585858"/>
                </a:solidFill>
                <a:latin typeface="Arial"/>
                <a:cs typeface="Arial"/>
              </a:rPr>
              <a:t> particular financial obligation </a:t>
            </a:r>
            <a:r>
              <a:rPr sz="1000" dirty="0">
                <a:solidFill>
                  <a:srgbClr val="585858"/>
                </a:solidFill>
                <a:latin typeface="Arial"/>
                <a:cs typeface="Arial"/>
              </a:rPr>
              <a:t>for </a:t>
            </a:r>
            <a:r>
              <a:rPr sz="1000" spc="-5" dirty="0">
                <a:solidFill>
                  <a:srgbClr val="585858"/>
                </a:solidFill>
                <a:latin typeface="Arial"/>
                <a:cs typeface="Arial"/>
              </a:rPr>
              <a:t>a specific purpose or purchaser.</a:t>
            </a:r>
            <a:r>
              <a:rPr sz="1000" dirty="0">
                <a:solidFill>
                  <a:srgbClr val="585858"/>
                </a:solidFill>
                <a:latin typeface="Arial"/>
                <a:cs typeface="Arial"/>
              </a:rPr>
              <a:t> </a:t>
            </a:r>
            <a:r>
              <a:rPr sz="1000" spc="-5" dirty="0">
                <a:solidFill>
                  <a:srgbClr val="585858"/>
                </a:solidFill>
                <a:latin typeface="Arial"/>
                <a:cs typeface="Arial"/>
              </a:rPr>
              <a:t>Credit risk </a:t>
            </a:r>
            <a:r>
              <a:rPr sz="1000" spc="-10" dirty="0">
                <a:solidFill>
                  <a:srgbClr val="585858"/>
                </a:solidFill>
                <a:latin typeface="Arial"/>
                <a:cs typeface="Arial"/>
              </a:rPr>
              <a:t>is </a:t>
            </a:r>
            <a:r>
              <a:rPr sz="1000" spc="-5" dirty="0">
                <a:solidFill>
                  <a:srgbClr val="585858"/>
                </a:solidFill>
                <a:latin typeface="Arial"/>
                <a:cs typeface="Arial"/>
              </a:rPr>
              <a:t>the risk </a:t>
            </a:r>
            <a:r>
              <a:rPr sz="1000" spc="-10" dirty="0">
                <a:solidFill>
                  <a:srgbClr val="585858"/>
                </a:solidFill>
                <a:latin typeface="Arial"/>
                <a:cs typeface="Arial"/>
              </a:rPr>
              <a:t>that an </a:t>
            </a:r>
            <a:r>
              <a:rPr sz="1000" spc="-5" dirty="0">
                <a:solidFill>
                  <a:srgbClr val="585858"/>
                </a:solidFill>
                <a:latin typeface="Arial"/>
                <a:cs typeface="Arial"/>
              </a:rPr>
              <a:t>entity </a:t>
            </a:r>
            <a:r>
              <a:rPr sz="1000" spc="5" dirty="0">
                <a:solidFill>
                  <a:srgbClr val="585858"/>
                </a:solidFill>
                <a:latin typeface="Arial"/>
                <a:cs typeface="Arial"/>
              </a:rPr>
              <a:t>may </a:t>
            </a:r>
            <a:r>
              <a:rPr sz="1000" spc="-10" dirty="0">
                <a:solidFill>
                  <a:srgbClr val="585858"/>
                </a:solidFill>
                <a:latin typeface="Arial"/>
                <a:cs typeface="Arial"/>
              </a:rPr>
              <a:t>not </a:t>
            </a:r>
            <a:r>
              <a:rPr sz="1000" dirty="0">
                <a:solidFill>
                  <a:srgbClr val="585858"/>
                </a:solidFill>
                <a:latin typeface="Arial"/>
                <a:cs typeface="Arial"/>
              </a:rPr>
              <a:t>meet </a:t>
            </a:r>
            <a:r>
              <a:rPr sz="1000" spc="-5" dirty="0">
                <a:solidFill>
                  <a:srgbClr val="585858"/>
                </a:solidFill>
                <a:latin typeface="Arial"/>
                <a:cs typeface="Arial"/>
              </a:rPr>
              <a:t>its contractual, financial </a:t>
            </a:r>
            <a:r>
              <a:rPr sz="1000" dirty="0">
                <a:solidFill>
                  <a:srgbClr val="585858"/>
                </a:solidFill>
                <a:latin typeface="Arial"/>
                <a:cs typeface="Arial"/>
              </a:rPr>
              <a:t> </a:t>
            </a:r>
            <a:r>
              <a:rPr sz="1000" spc="-5" dirty="0">
                <a:solidFill>
                  <a:srgbClr val="585858"/>
                </a:solidFill>
                <a:latin typeface="Arial"/>
                <a:cs typeface="Arial"/>
              </a:rPr>
              <a:t>obligations as they </a:t>
            </a:r>
            <a:r>
              <a:rPr sz="1000" dirty="0">
                <a:solidFill>
                  <a:srgbClr val="585858"/>
                </a:solidFill>
                <a:latin typeface="Arial"/>
                <a:cs typeface="Arial"/>
              </a:rPr>
              <a:t>come </a:t>
            </a:r>
            <a:r>
              <a:rPr sz="1000" spc="-10" dirty="0">
                <a:solidFill>
                  <a:srgbClr val="585858"/>
                </a:solidFill>
                <a:latin typeface="Arial"/>
                <a:cs typeface="Arial"/>
              </a:rPr>
              <a:t>due. </a:t>
            </a:r>
            <a:r>
              <a:rPr sz="1000" spc="-5" dirty="0">
                <a:solidFill>
                  <a:srgbClr val="585858"/>
                </a:solidFill>
                <a:latin typeface="Arial"/>
                <a:cs typeface="Arial"/>
              </a:rPr>
              <a:t>Credit ratings do </a:t>
            </a:r>
            <a:r>
              <a:rPr sz="1000" spc="-10" dirty="0">
                <a:solidFill>
                  <a:srgbClr val="585858"/>
                </a:solidFill>
                <a:latin typeface="Arial"/>
                <a:cs typeface="Arial"/>
              </a:rPr>
              <a:t>not </a:t>
            </a:r>
            <a:r>
              <a:rPr sz="1000" spc="-5" dirty="0">
                <a:solidFill>
                  <a:srgbClr val="585858"/>
                </a:solidFill>
                <a:latin typeface="Arial"/>
                <a:cs typeface="Arial"/>
              </a:rPr>
              <a:t>address </a:t>
            </a:r>
            <a:r>
              <a:rPr sz="1000" spc="-10" dirty="0">
                <a:solidFill>
                  <a:srgbClr val="585858"/>
                </a:solidFill>
                <a:latin typeface="Arial"/>
                <a:cs typeface="Arial"/>
              </a:rPr>
              <a:t>any other </a:t>
            </a:r>
            <a:r>
              <a:rPr sz="1000" dirty="0">
                <a:solidFill>
                  <a:srgbClr val="585858"/>
                </a:solidFill>
                <a:latin typeface="Arial"/>
                <a:cs typeface="Arial"/>
              </a:rPr>
              <a:t>risk, </a:t>
            </a:r>
            <a:r>
              <a:rPr sz="1000" spc="-5" dirty="0">
                <a:solidFill>
                  <a:srgbClr val="585858"/>
                </a:solidFill>
                <a:latin typeface="Arial"/>
                <a:cs typeface="Arial"/>
              </a:rPr>
              <a:t>including </a:t>
            </a:r>
            <a:r>
              <a:rPr sz="1000" spc="-10" dirty="0">
                <a:solidFill>
                  <a:srgbClr val="585858"/>
                </a:solidFill>
                <a:latin typeface="Arial"/>
                <a:cs typeface="Arial"/>
              </a:rPr>
              <a:t>but not </a:t>
            </a:r>
            <a:r>
              <a:rPr sz="1000" spc="-5" dirty="0">
                <a:solidFill>
                  <a:srgbClr val="585858"/>
                </a:solidFill>
                <a:latin typeface="Arial"/>
                <a:cs typeface="Arial"/>
              </a:rPr>
              <a:t>limited to, liquidity </a:t>
            </a:r>
            <a:r>
              <a:rPr sz="1000" dirty="0">
                <a:solidFill>
                  <a:srgbClr val="585858"/>
                </a:solidFill>
                <a:latin typeface="Arial"/>
                <a:cs typeface="Arial"/>
              </a:rPr>
              <a:t>risk, market </a:t>
            </a:r>
            <a:r>
              <a:rPr sz="1000" spc="-10" dirty="0">
                <a:solidFill>
                  <a:srgbClr val="585858"/>
                </a:solidFill>
                <a:latin typeface="Arial"/>
                <a:cs typeface="Arial"/>
              </a:rPr>
              <a:t>value </a:t>
            </a:r>
            <a:r>
              <a:rPr sz="1000" spc="-5" dirty="0">
                <a:solidFill>
                  <a:srgbClr val="585858"/>
                </a:solidFill>
                <a:latin typeface="Arial"/>
                <a:cs typeface="Arial"/>
              </a:rPr>
              <a:t>risk or price </a:t>
            </a:r>
            <a:r>
              <a:rPr sz="1000" dirty="0">
                <a:solidFill>
                  <a:srgbClr val="585858"/>
                </a:solidFill>
                <a:latin typeface="Arial"/>
                <a:cs typeface="Arial"/>
              </a:rPr>
              <a:t> </a:t>
            </a:r>
            <a:r>
              <a:rPr sz="1000" spc="-5" dirty="0">
                <a:solidFill>
                  <a:srgbClr val="585858"/>
                </a:solidFill>
                <a:latin typeface="Arial"/>
                <a:cs typeface="Arial"/>
              </a:rPr>
              <a:t>volatility</a:t>
            </a:r>
            <a:r>
              <a:rPr sz="1000" spc="45" dirty="0">
                <a:solidFill>
                  <a:srgbClr val="585858"/>
                </a:solidFill>
                <a:latin typeface="Arial"/>
                <a:cs typeface="Arial"/>
              </a:rPr>
              <a:t> </a:t>
            </a:r>
            <a:r>
              <a:rPr sz="1000" spc="-5" dirty="0">
                <a:solidFill>
                  <a:srgbClr val="585858"/>
                </a:solidFill>
                <a:latin typeface="Arial"/>
                <a:cs typeface="Arial"/>
              </a:rPr>
              <a:t>of</a:t>
            </a:r>
            <a:r>
              <a:rPr sz="1000" spc="75" dirty="0">
                <a:solidFill>
                  <a:srgbClr val="585858"/>
                </a:solidFill>
                <a:latin typeface="Arial"/>
                <a:cs typeface="Arial"/>
              </a:rPr>
              <a:t> </a:t>
            </a:r>
            <a:r>
              <a:rPr sz="1000" spc="-5" dirty="0">
                <a:solidFill>
                  <a:srgbClr val="585858"/>
                </a:solidFill>
                <a:latin typeface="Arial"/>
                <a:cs typeface="Arial"/>
              </a:rPr>
              <a:t>rated</a:t>
            </a:r>
            <a:r>
              <a:rPr sz="1000" spc="60" dirty="0">
                <a:solidFill>
                  <a:srgbClr val="585858"/>
                </a:solidFill>
                <a:latin typeface="Arial"/>
                <a:cs typeface="Arial"/>
              </a:rPr>
              <a:t> </a:t>
            </a:r>
            <a:r>
              <a:rPr sz="1000" spc="-5" dirty="0">
                <a:solidFill>
                  <a:srgbClr val="585858"/>
                </a:solidFill>
                <a:latin typeface="Arial"/>
                <a:cs typeface="Arial"/>
              </a:rPr>
              <a:t>securities.</a:t>
            </a:r>
            <a:r>
              <a:rPr sz="1000" spc="60" dirty="0">
                <a:solidFill>
                  <a:srgbClr val="585858"/>
                </a:solidFill>
                <a:latin typeface="Arial"/>
                <a:cs typeface="Arial"/>
              </a:rPr>
              <a:t> </a:t>
            </a:r>
            <a:r>
              <a:rPr sz="1000" spc="-10" dirty="0">
                <a:solidFill>
                  <a:srgbClr val="585858"/>
                </a:solidFill>
                <a:latin typeface="Arial"/>
                <a:cs typeface="Arial"/>
              </a:rPr>
              <a:t>AMB</a:t>
            </a:r>
            <a:r>
              <a:rPr sz="1000" spc="70" dirty="0">
                <a:solidFill>
                  <a:srgbClr val="585858"/>
                </a:solidFill>
                <a:latin typeface="Arial"/>
                <a:cs typeface="Arial"/>
              </a:rPr>
              <a:t> </a:t>
            </a:r>
            <a:r>
              <a:rPr sz="1000" spc="-10" dirty="0">
                <a:solidFill>
                  <a:srgbClr val="585858"/>
                </a:solidFill>
                <a:latin typeface="Arial"/>
                <a:cs typeface="Arial"/>
              </a:rPr>
              <a:t>is</a:t>
            </a:r>
            <a:r>
              <a:rPr sz="1000" spc="70" dirty="0">
                <a:solidFill>
                  <a:srgbClr val="585858"/>
                </a:solidFill>
                <a:latin typeface="Arial"/>
                <a:cs typeface="Arial"/>
              </a:rPr>
              <a:t> </a:t>
            </a:r>
            <a:r>
              <a:rPr sz="1000" spc="-5" dirty="0">
                <a:solidFill>
                  <a:srgbClr val="585858"/>
                </a:solidFill>
                <a:latin typeface="Arial"/>
                <a:cs typeface="Arial"/>
              </a:rPr>
              <a:t>not</a:t>
            </a:r>
            <a:r>
              <a:rPr sz="1000" spc="60" dirty="0">
                <a:solidFill>
                  <a:srgbClr val="585858"/>
                </a:solidFill>
                <a:latin typeface="Arial"/>
                <a:cs typeface="Arial"/>
              </a:rPr>
              <a:t> </a:t>
            </a:r>
            <a:r>
              <a:rPr sz="1000" spc="-5" dirty="0">
                <a:solidFill>
                  <a:srgbClr val="585858"/>
                </a:solidFill>
                <a:latin typeface="Arial"/>
                <a:cs typeface="Arial"/>
              </a:rPr>
              <a:t>an</a:t>
            </a:r>
            <a:r>
              <a:rPr sz="1000" spc="65" dirty="0">
                <a:solidFill>
                  <a:srgbClr val="585858"/>
                </a:solidFill>
                <a:latin typeface="Arial"/>
                <a:cs typeface="Arial"/>
              </a:rPr>
              <a:t> </a:t>
            </a:r>
            <a:r>
              <a:rPr sz="1000" spc="-5" dirty="0">
                <a:solidFill>
                  <a:srgbClr val="585858"/>
                </a:solidFill>
                <a:latin typeface="Arial"/>
                <a:cs typeface="Arial"/>
              </a:rPr>
              <a:t>investment</a:t>
            </a:r>
            <a:r>
              <a:rPr sz="1000" spc="55" dirty="0">
                <a:solidFill>
                  <a:srgbClr val="585858"/>
                </a:solidFill>
                <a:latin typeface="Arial"/>
                <a:cs typeface="Arial"/>
              </a:rPr>
              <a:t> </a:t>
            </a:r>
            <a:r>
              <a:rPr sz="1000" spc="-10" dirty="0">
                <a:solidFill>
                  <a:srgbClr val="585858"/>
                </a:solidFill>
                <a:latin typeface="Arial"/>
                <a:cs typeface="Arial"/>
              </a:rPr>
              <a:t>advisor</a:t>
            </a:r>
            <a:r>
              <a:rPr sz="1000" spc="65" dirty="0">
                <a:solidFill>
                  <a:srgbClr val="585858"/>
                </a:solidFill>
                <a:latin typeface="Arial"/>
                <a:cs typeface="Arial"/>
              </a:rPr>
              <a:t> </a:t>
            </a:r>
            <a:r>
              <a:rPr sz="1000" spc="-5" dirty="0">
                <a:solidFill>
                  <a:srgbClr val="585858"/>
                </a:solidFill>
                <a:latin typeface="Arial"/>
                <a:cs typeface="Arial"/>
              </a:rPr>
              <a:t>and</a:t>
            </a:r>
            <a:r>
              <a:rPr sz="1000" spc="65" dirty="0">
                <a:solidFill>
                  <a:srgbClr val="585858"/>
                </a:solidFill>
                <a:latin typeface="Arial"/>
                <a:cs typeface="Arial"/>
              </a:rPr>
              <a:t> </a:t>
            </a:r>
            <a:r>
              <a:rPr sz="1000" spc="-5" dirty="0">
                <a:solidFill>
                  <a:srgbClr val="585858"/>
                </a:solidFill>
                <a:latin typeface="Arial"/>
                <a:cs typeface="Arial"/>
              </a:rPr>
              <a:t>does</a:t>
            </a:r>
            <a:r>
              <a:rPr sz="1000" spc="70" dirty="0">
                <a:solidFill>
                  <a:srgbClr val="585858"/>
                </a:solidFill>
                <a:latin typeface="Arial"/>
                <a:cs typeface="Arial"/>
              </a:rPr>
              <a:t> </a:t>
            </a:r>
            <a:r>
              <a:rPr sz="1000" spc="-5" dirty="0">
                <a:solidFill>
                  <a:srgbClr val="585858"/>
                </a:solidFill>
                <a:latin typeface="Arial"/>
                <a:cs typeface="Arial"/>
              </a:rPr>
              <a:t>not</a:t>
            </a:r>
            <a:r>
              <a:rPr sz="1000" spc="60" dirty="0">
                <a:solidFill>
                  <a:srgbClr val="585858"/>
                </a:solidFill>
                <a:latin typeface="Arial"/>
                <a:cs typeface="Arial"/>
              </a:rPr>
              <a:t> </a:t>
            </a:r>
            <a:r>
              <a:rPr sz="1000" spc="-5" dirty="0">
                <a:solidFill>
                  <a:srgbClr val="585858"/>
                </a:solidFill>
                <a:latin typeface="Arial"/>
                <a:cs typeface="Arial"/>
              </a:rPr>
              <a:t>offer</a:t>
            </a:r>
            <a:r>
              <a:rPr sz="1000" spc="60" dirty="0">
                <a:solidFill>
                  <a:srgbClr val="585858"/>
                </a:solidFill>
                <a:latin typeface="Arial"/>
                <a:cs typeface="Arial"/>
              </a:rPr>
              <a:t> </a:t>
            </a:r>
            <a:r>
              <a:rPr sz="1000" spc="-5" dirty="0">
                <a:solidFill>
                  <a:srgbClr val="585858"/>
                </a:solidFill>
                <a:latin typeface="Arial"/>
                <a:cs typeface="Arial"/>
              </a:rPr>
              <a:t>consulting</a:t>
            </a:r>
            <a:r>
              <a:rPr sz="1000" spc="50" dirty="0">
                <a:solidFill>
                  <a:srgbClr val="585858"/>
                </a:solidFill>
                <a:latin typeface="Arial"/>
                <a:cs typeface="Arial"/>
              </a:rPr>
              <a:t> </a:t>
            </a:r>
            <a:r>
              <a:rPr sz="1000" spc="-5" dirty="0">
                <a:solidFill>
                  <a:srgbClr val="585858"/>
                </a:solidFill>
                <a:latin typeface="Arial"/>
                <a:cs typeface="Arial"/>
              </a:rPr>
              <a:t>or</a:t>
            </a:r>
            <a:r>
              <a:rPr sz="1000" spc="65" dirty="0">
                <a:solidFill>
                  <a:srgbClr val="585858"/>
                </a:solidFill>
                <a:latin typeface="Arial"/>
                <a:cs typeface="Arial"/>
              </a:rPr>
              <a:t> </a:t>
            </a:r>
            <a:r>
              <a:rPr sz="1000" spc="-5" dirty="0">
                <a:solidFill>
                  <a:srgbClr val="585858"/>
                </a:solidFill>
                <a:latin typeface="Arial"/>
                <a:cs typeface="Arial"/>
              </a:rPr>
              <a:t>advisory</a:t>
            </a:r>
            <a:r>
              <a:rPr sz="1000" spc="50" dirty="0">
                <a:solidFill>
                  <a:srgbClr val="585858"/>
                </a:solidFill>
                <a:latin typeface="Arial"/>
                <a:cs typeface="Arial"/>
              </a:rPr>
              <a:t> </a:t>
            </a:r>
            <a:r>
              <a:rPr sz="1000" spc="-5" dirty="0">
                <a:solidFill>
                  <a:srgbClr val="585858"/>
                </a:solidFill>
                <a:latin typeface="Arial"/>
                <a:cs typeface="Arial"/>
              </a:rPr>
              <a:t>services,</a:t>
            </a:r>
            <a:r>
              <a:rPr sz="1000" spc="70" dirty="0">
                <a:solidFill>
                  <a:srgbClr val="585858"/>
                </a:solidFill>
                <a:latin typeface="Arial"/>
                <a:cs typeface="Arial"/>
              </a:rPr>
              <a:t> </a:t>
            </a:r>
            <a:r>
              <a:rPr sz="1000" spc="-5" dirty="0">
                <a:solidFill>
                  <a:srgbClr val="585858"/>
                </a:solidFill>
                <a:latin typeface="Arial"/>
                <a:cs typeface="Arial"/>
              </a:rPr>
              <a:t>nor</a:t>
            </a:r>
            <a:r>
              <a:rPr sz="1000" spc="70" dirty="0">
                <a:solidFill>
                  <a:srgbClr val="585858"/>
                </a:solidFill>
                <a:latin typeface="Arial"/>
                <a:cs typeface="Arial"/>
              </a:rPr>
              <a:t> </a:t>
            </a:r>
            <a:r>
              <a:rPr sz="1000" spc="-10" dirty="0">
                <a:solidFill>
                  <a:srgbClr val="585858"/>
                </a:solidFill>
                <a:latin typeface="Arial"/>
                <a:cs typeface="Arial"/>
              </a:rPr>
              <a:t>does</a:t>
            </a:r>
            <a:r>
              <a:rPr sz="1000" spc="65" dirty="0">
                <a:solidFill>
                  <a:srgbClr val="585858"/>
                </a:solidFill>
                <a:latin typeface="Arial"/>
                <a:cs typeface="Arial"/>
              </a:rPr>
              <a:t> </a:t>
            </a:r>
            <a:r>
              <a:rPr sz="1000" spc="-5" dirty="0">
                <a:solidFill>
                  <a:srgbClr val="585858"/>
                </a:solidFill>
                <a:latin typeface="Arial"/>
                <a:cs typeface="Arial"/>
              </a:rPr>
              <a:t>the</a:t>
            </a:r>
            <a:r>
              <a:rPr sz="1000" spc="65" dirty="0">
                <a:solidFill>
                  <a:srgbClr val="585858"/>
                </a:solidFill>
                <a:latin typeface="Arial"/>
                <a:cs typeface="Arial"/>
              </a:rPr>
              <a:t> </a:t>
            </a:r>
            <a:r>
              <a:rPr sz="1000" spc="-5" dirty="0">
                <a:solidFill>
                  <a:srgbClr val="585858"/>
                </a:solidFill>
                <a:latin typeface="Arial"/>
                <a:cs typeface="Arial"/>
              </a:rPr>
              <a:t>company</a:t>
            </a:r>
            <a:r>
              <a:rPr sz="1000" spc="50" dirty="0">
                <a:solidFill>
                  <a:srgbClr val="585858"/>
                </a:solidFill>
                <a:latin typeface="Arial"/>
                <a:cs typeface="Arial"/>
              </a:rPr>
              <a:t> </a:t>
            </a:r>
            <a:r>
              <a:rPr sz="1000" spc="-5" dirty="0">
                <a:solidFill>
                  <a:srgbClr val="585858"/>
                </a:solidFill>
                <a:latin typeface="Arial"/>
                <a:cs typeface="Arial"/>
              </a:rPr>
              <a:t>or</a:t>
            </a:r>
            <a:r>
              <a:rPr sz="1000" spc="65" dirty="0">
                <a:solidFill>
                  <a:srgbClr val="585858"/>
                </a:solidFill>
                <a:latin typeface="Arial"/>
                <a:cs typeface="Arial"/>
              </a:rPr>
              <a:t> </a:t>
            </a:r>
            <a:r>
              <a:rPr sz="1000" spc="-5" dirty="0">
                <a:solidFill>
                  <a:srgbClr val="585858"/>
                </a:solidFill>
                <a:latin typeface="Arial"/>
                <a:cs typeface="Arial"/>
              </a:rPr>
              <a:t>its</a:t>
            </a:r>
            <a:endParaRPr sz="1000">
              <a:latin typeface="Arial"/>
              <a:cs typeface="Arial"/>
            </a:endParaRPr>
          </a:p>
          <a:p>
            <a:pPr marL="12700" marR="5080" algn="just">
              <a:lnSpc>
                <a:spcPts val="1080"/>
              </a:lnSpc>
            </a:pPr>
            <a:r>
              <a:rPr sz="1000" spc="-5" dirty="0">
                <a:solidFill>
                  <a:srgbClr val="585858"/>
                </a:solidFill>
                <a:latin typeface="Arial"/>
                <a:cs typeface="Arial"/>
              </a:rPr>
              <a:t>rating</a:t>
            </a:r>
            <a:r>
              <a:rPr sz="1000" dirty="0">
                <a:solidFill>
                  <a:srgbClr val="585858"/>
                </a:solidFill>
                <a:latin typeface="Arial"/>
                <a:cs typeface="Arial"/>
              </a:rPr>
              <a:t> </a:t>
            </a:r>
            <a:r>
              <a:rPr sz="1000" spc="-5" dirty="0">
                <a:solidFill>
                  <a:srgbClr val="585858"/>
                </a:solidFill>
                <a:latin typeface="Arial"/>
                <a:cs typeface="Arial"/>
              </a:rPr>
              <a:t>analysts</a:t>
            </a:r>
            <a:r>
              <a:rPr sz="1000" dirty="0">
                <a:solidFill>
                  <a:srgbClr val="585858"/>
                </a:solidFill>
                <a:latin typeface="Arial"/>
                <a:cs typeface="Arial"/>
              </a:rPr>
              <a:t> </a:t>
            </a:r>
            <a:r>
              <a:rPr sz="1000" spc="-5" dirty="0">
                <a:solidFill>
                  <a:srgbClr val="585858"/>
                </a:solidFill>
                <a:latin typeface="Arial"/>
                <a:cs typeface="Arial"/>
              </a:rPr>
              <a:t>offer</a:t>
            </a:r>
            <a:r>
              <a:rPr sz="1000" dirty="0">
                <a:solidFill>
                  <a:srgbClr val="585858"/>
                </a:solidFill>
                <a:latin typeface="Arial"/>
                <a:cs typeface="Arial"/>
              </a:rPr>
              <a:t> </a:t>
            </a:r>
            <a:r>
              <a:rPr sz="1000" spc="-5" dirty="0">
                <a:solidFill>
                  <a:srgbClr val="585858"/>
                </a:solidFill>
                <a:latin typeface="Arial"/>
                <a:cs typeface="Arial"/>
              </a:rPr>
              <a:t>any </a:t>
            </a:r>
            <a:r>
              <a:rPr sz="1000" dirty="0">
                <a:solidFill>
                  <a:srgbClr val="585858"/>
                </a:solidFill>
                <a:latin typeface="Arial"/>
                <a:cs typeface="Arial"/>
              </a:rPr>
              <a:t>form</a:t>
            </a:r>
            <a:r>
              <a:rPr sz="1000" spc="5" dirty="0">
                <a:solidFill>
                  <a:srgbClr val="585858"/>
                </a:solidFill>
                <a:latin typeface="Arial"/>
                <a:cs typeface="Arial"/>
              </a:rPr>
              <a:t> </a:t>
            </a:r>
            <a:r>
              <a:rPr sz="1000" spc="-10" dirty="0">
                <a:solidFill>
                  <a:srgbClr val="585858"/>
                </a:solidFill>
                <a:latin typeface="Arial"/>
                <a:cs typeface="Arial"/>
              </a:rPr>
              <a:t>of</a:t>
            </a:r>
            <a:r>
              <a:rPr sz="1000" spc="-5" dirty="0">
                <a:solidFill>
                  <a:srgbClr val="585858"/>
                </a:solidFill>
                <a:latin typeface="Arial"/>
                <a:cs typeface="Arial"/>
              </a:rPr>
              <a:t> structuring</a:t>
            </a:r>
            <a:r>
              <a:rPr sz="1000" dirty="0">
                <a:solidFill>
                  <a:srgbClr val="585858"/>
                </a:solidFill>
                <a:latin typeface="Arial"/>
                <a:cs typeface="Arial"/>
              </a:rPr>
              <a:t> </a:t>
            </a:r>
            <a:r>
              <a:rPr sz="1000" spc="-5" dirty="0">
                <a:solidFill>
                  <a:srgbClr val="585858"/>
                </a:solidFill>
                <a:latin typeface="Arial"/>
                <a:cs typeface="Arial"/>
              </a:rPr>
              <a:t>or</a:t>
            </a:r>
            <a:r>
              <a:rPr sz="1000" dirty="0">
                <a:solidFill>
                  <a:srgbClr val="585858"/>
                </a:solidFill>
                <a:latin typeface="Arial"/>
                <a:cs typeface="Arial"/>
              </a:rPr>
              <a:t> </a:t>
            </a:r>
            <a:r>
              <a:rPr sz="1000" spc="-5" dirty="0">
                <a:solidFill>
                  <a:srgbClr val="585858"/>
                </a:solidFill>
                <a:latin typeface="Arial"/>
                <a:cs typeface="Arial"/>
              </a:rPr>
              <a:t>financial</a:t>
            </a:r>
            <a:r>
              <a:rPr sz="1000" dirty="0">
                <a:solidFill>
                  <a:srgbClr val="585858"/>
                </a:solidFill>
                <a:latin typeface="Arial"/>
                <a:cs typeface="Arial"/>
              </a:rPr>
              <a:t> </a:t>
            </a:r>
            <a:r>
              <a:rPr sz="1000" spc="-5" dirty="0">
                <a:solidFill>
                  <a:srgbClr val="585858"/>
                </a:solidFill>
                <a:latin typeface="Arial"/>
                <a:cs typeface="Arial"/>
              </a:rPr>
              <a:t>advice.</a:t>
            </a:r>
            <a:r>
              <a:rPr sz="1000" dirty="0">
                <a:solidFill>
                  <a:srgbClr val="585858"/>
                </a:solidFill>
                <a:latin typeface="Arial"/>
                <a:cs typeface="Arial"/>
              </a:rPr>
              <a:t> </a:t>
            </a:r>
            <a:r>
              <a:rPr sz="1000" spc="-5" dirty="0">
                <a:solidFill>
                  <a:srgbClr val="585858"/>
                </a:solidFill>
                <a:latin typeface="Arial"/>
                <a:cs typeface="Arial"/>
              </a:rPr>
              <a:t>NO</a:t>
            </a:r>
            <a:r>
              <a:rPr sz="1000" dirty="0">
                <a:solidFill>
                  <a:srgbClr val="585858"/>
                </a:solidFill>
                <a:latin typeface="Arial"/>
                <a:cs typeface="Arial"/>
              </a:rPr>
              <a:t> WARRANTY,</a:t>
            </a:r>
            <a:r>
              <a:rPr sz="1000" spc="5" dirty="0">
                <a:solidFill>
                  <a:srgbClr val="585858"/>
                </a:solidFill>
                <a:latin typeface="Arial"/>
                <a:cs typeface="Arial"/>
              </a:rPr>
              <a:t> </a:t>
            </a:r>
            <a:r>
              <a:rPr sz="1000" spc="-5" dirty="0">
                <a:solidFill>
                  <a:srgbClr val="585858"/>
                </a:solidFill>
                <a:latin typeface="Arial"/>
                <a:cs typeface="Arial"/>
              </a:rPr>
              <a:t>EXPRESS</a:t>
            </a:r>
            <a:r>
              <a:rPr sz="1000" dirty="0">
                <a:solidFill>
                  <a:srgbClr val="585858"/>
                </a:solidFill>
                <a:latin typeface="Arial"/>
                <a:cs typeface="Arial"/>
              </a:rPr>
              <a:t> </a:t>
            </a:r>
            <a:r>
              <a:rPr sz="1000" spc="-5" dirty="0">
                <a:solidFill>
                  <a:srgbClr val="585858"/>
                </a:solidFill>
                <a:latin typeface="Arial"/>
                <a:cs typeface="Arial"/>
              </a:rPr>
              <a:t>OR</a:t>
            </a:r>
            <a:r>
              <a:rPr sz="1000" dirty="0">
                <a:solidFill>
                  <a:srgbClr val="585858"/>
                </a:solidFill>
                <a:latin typeface="Arial"/>
                <a:cs typeface="Arial"/>
              </a:rPr>
              <a:t> </a:t>
            </a:r>
            <a:r>
              <a:rPr sz="1000" spc="-5" dirty="0">
                <a:solidFill>
                  <a:srgbClr val="585858"/>
                </a:solidFill>
                <a:latin typeface="Arial"/>
                <a:cs typeface="Arial"/>
              </a:rPr>
              <a:t>IMPLIED,</a:t>
            </a:r>
            <a:r>
              <a:rPr sz="1000" dirty="0">
                <a:solidFill>
                  <a:srgbClr val="585858"/>
                </a:solidFill>
                <a:latin typeface="Arial"/>
                <a:cs typeface="Arial"/>
              </a:rPr>
              <a:t> </a:t>
            </a:r>
            <a:r>
              <a:rPr sz="1000" spc="-10" dirty="0">
                <a:solidFill>
                  <a:srgbClr val="585858"/>
                </a:solidFill>
                <a:latin typeface="Arial"/>
                <a:cs typeface="Arial"/>
              </a:rPr>
              <a:t>AS</a:t>
            </a:r>
            <a:r>
              <a:rPr sz="1000" spc="-5" dirty="0">
                <a:solidFill>
                  <a:srgbClr val="585858"/>
                </a:solidFill>
                <a:latin typeface="Arial"/>
                <a:cs typeface="Arial"/>
              </a:rPr>
              <a:t> </a:t>
            </a:r>
            <a:r>
              <a:rPr sz="1000" dirty="0">
                <a:solidFill>
                  <a:srgbClr val="585858"/>
                </a:solidFill>
                <a:latin typeface="Arial"/>
                <a:cs typeface="Arial"/>
              </a:rPr>
              <a:t>TO</a:t>
            </a:r>
            <a:r>
              <a:rPr sz="1000" spc="5" dirty="0">
                <a:solidFill>
                  <a:srgbClr val="585858"/>
                </a:solidFill>
                <a:latin typeface="Arial"/>
                <a:cs typeface="Arial"/>
              </a:rPr>
              <a:t> </a:t>
            </a:r>
            <a:r>
              <a:rPr sz="1000" dirty="0">
                <a:solidFill>
                  <a:srgbClr val="585858"/>
                </a:solidFill>
                <a:latin typeface="Arial"/>
                <a:cs typeface="Arial"/>
              </a:rPr>
              <a:t>THE</a:t>
            </a:r>
            <a:r>
              <a:rPr sz="1000" spc="5" dirty="0">
                <a:solidFill>
                  <a:srgbClr val="585858"/>
                </a:solidFill>
                <a:latin typeface="Arial"/>
                <a:cs typeface="Arial"/>
              </a:rPr>
              <a:t> </a:t>
            </a:r>
            <a:r>
              <a:rPr sz="1000" spc="-5" dirty="0">
                <a:solidFill>
                  <a:srgbClr val="585858"/>
                </a:solidFill>
                <a:latin typeface="Arial"/>
                <a:cs typeface="Arial"/>
              </a:rPr>
              <a:t>ACCURACY, </a:t>
            </a:r>
            <a:r>
              <a:rPr sz="1000" dirty="0">
                <a:solidFill>
                  <a:srgbClr val="585858"/>
                </a:solidFill>
                <a:latin typeface="Arial"/>
                <a:cs typeface="Arial"/>
              </a:rPr>
              <a:t> </a:t>
            </a:r>
            <a:r>
              <a:rPr sz="1000" spc="-5" dirty="0">
                <a:solidFill>
                  <a:srgbClr val="585858"/>
                </a:solidFill>
                <a:latin typeface="Arial"/>
                <a:cs typeface="Arial"/>
              </a:rPr>
              <a:t>TIMELINESS, COMPLETENESS,</a:t>
            </a:r>
            <a:r>
              <a:rPr sz="1000" dirty="0">
                <a:solidFill>
                  <a:srgbClr val="585858"/>
                </a:solidFill>
                <a:latin typeface="Arial"/>
                <a:cs typeface="Arial"/>
              </a:rPr>
              <a:t> </a:t>
            </a:r>
            <a:r>
              <a:rPr sz="1000" spc="-5" dirty="0">
                <a:solidFill>
                  <a:srgbClr val="585858"/>
                </a:solidFill>
                <a:latin typeface="Arial"/>
                <a:cs typeface="Arial"/>
              </a:rPr>
              <a:t>MERCHANTABILITY OR FITNESS FOR ANY PARTICULAR PURPOSE OF ANY SUCH</a:t>
            </a:r>
            <a:r>
              <a:rPr sz="1000" dirty="0">
                <a:solidFill>
                  <a:srgbClr val="585858"/>
                </a:solidFill>
                <a:latin typeface="Arial"/>
                <a:cs typeface="Arial"/>
              </a:rPr>
              <a:t> </a:t>
            </a:r>
            <a:r>
              <a:rPr sz="1000" spc="-5" dirty="0">
                <a:solidFill>
                  <a:srgbClr val="585858"/>
                </a:solidFill>
                <a:latin typeface="Arial"/>
                <a:cs typeface="Arial"/>
              </a:rPr>
              <a:t>RATING</a:t>
            </a:r>
            <a:r>
              <a:rPr sz="1000" dirty="0">
                <a:solidFill>
                  <a:srgbClr val="585858"/>
                </a:solidFill>
                <a:latin typeface="Arial"/>
                <a:cs typeface="Arial"/>
              </a:rPr>
              <a:t> OR </a:t>
            </a:r>
            <a:r>
              <a:rPr sz="1000" spc="5" dirty="0">
                <a:solidFill>
                  <a:srgbClr val="585858"/>
                </a:solidFill>
                <a:latin typeface="Arial"/>
                <a:cs typeface="Arial"/>
              </a:rPr>
              <a:t> </a:t>
            </a:r>
            <a:r>
              <a:rPr sz="1000" spc="-5" dirty="0">
                <a:solidFill>
                  <a:srgbClr val="585858"/>
                </a:solidFill>
                <a:latin typeface="Arial"/>
                <a:cs typeface="Arial"/>
              </a:rPr>
              <a:t>OTHER</a:t>
            </a:r>
            <a:r>
              <a:rPr sz="1000" spc="15" dirty="0">
                <a:solidFill>
                  <a:srgbClr val="585858"/>
                </a:solidFill>
                <a:latin typeface="Arial"/>
                <a:cs typeface="Arial"/>
              </a:rPr>
              <a:t> </a:t>
            </a:r>
            <a:r>
              <a:rPr sz="1000" spc="-5" dirty="0">
                <a:solidFill>
                  <a:srgbClr val="585858"/>
                </a:solidFill>
                <a:latin typeface="Arial"/>
                <a:cs typeface="Arial"/>
              </a:rPr>
              <a:t>OPINION</a:t>
            </a:r>
            <a:r>
              <a:rPr sz="1000" spc="20" dirty="0">
                <a:solidFill>
                  <a:srgbClr val="585858"/>
                </a:solidFill>
                <a:latin typeface="Arial"/>
                <a:cs typeface="Arial"/>
              </a:rPr>
              <a:t> </a:t>
            </a:r>
            <a:r>
              <a:rPr sz="1000" spc="-5" dirty="0">
                <a:solidFill>
                  <a:srgbClr val="585858"/>
                </a:solidFill>
                <a:latin typeface="Arial"/>
                <a:cs typeface="Arial"/>
              </a:rPr>
              <a:t>OR</a:t>
            </a:r>
            <a:r>
              <a:rPr sz="1000" spc="5" dirty="0">
                <a:solidFill>
                  <a:srgbClr val="585858"/>
                </a:solidFill>
                <a:latin typeface="Arial"/>
                <a:cs typeface="Arial"/>
              </a:rPr>
              <a:t> </a:t>
            </a:r>
            <a:r>
              <a:rPr sz="1000" spc="-5" dirty="0">
                <a:solidFill>
                  <a:srgbClr val="585858"/>
                </a:solidFill>
                <a:latin typeface="Arial"/>
                <a:cs typeface="Arial"/>
              </a:rPr>
              <a:t>INFORMATION</a:t>
            </a:r>
            <a:r>
              <a:rPr sz="1000" spc="20" dirty="0">
                <a:solidFill>
                  <a:srgbClr val="585858"/>
                </a:solidFill>
                <a:latin typeface="Arial"/>
                <a:cs typeface="Arial"/>
              </a:rPr>
              <a:t> </a:t>
            </a:r>
            <a:r>
              <a:rPr sz="1000" spc="-5" dirty="0">
                <a:solidFill>
                  <a:srgbClr val="585858"/>
                </a:solidFill>
                <a:latin typeface="Arial"/>
                <a:cs typeface="Arial"/>
              </a:rPr>
              <a:t>IS</a:t>
            </a:r>
            <a:r>
              <a:rPr sz="1000" spc="15" dirty="0">
                <a:solidFill>
                  <a:srgbClr val="585858"/>
                </a:solidFill>
                <a:latin typeface="Arial"/>
                <a:cs typeface="Arial"/>
              </a:rPr>
              <a:t> </a:t>
            </a:r>
            <a:r>
              <a:rPr sz="1000" spc="-5" dirty="0">
                <a:solidFill>
                  <a:srgbClr val="585858"/>
                </a:solidFill>
                <a:latin typeface="Arial"/>
                <a:cs typeface="Arial"/>
              </a:rPr>
              <a:t>GIVEN</a:t>
            </a:r>
            <a:r>
              <a:rPr sz="1000" spc="15" dirty="0">
                <a:solidFill>
                  <a:srgbClr val="585858"/>
                </a:solidFill>
                <a:latin typeface="Arial"/>
                <a:cs typeface="Arial"/>
              </a:rPr>
              <a:t> </a:t>
            </a:r>
            <a:r>
              <a:rPr sz="1000" spc="-5" dirty="0">
                <a:solidFill>
                  <a:srgbClr val="585858"/>
                </a:solidFill>
                <a:latin typeface="Arial"/>
                <a:cs typeface="Arial"/>
              </a:rPr>
              <a:t>OR</a:t>
            </a:r>
            <a:r>
              <a:rPr sz="1000" dirty="0">
                <a:solidFill>
                  <a:srgbClr val="585858"/>
                </a:solidFill>
                <a:latin typeface="Arial"/>
                <a:cs typeface="Arial"/>
              </a:rPr>
              <a:t> </a:t>
            </a:r>
            <a:r>
              <a:rPr sz="1000" spc="-5" dirty="0">
                <a:solidFill>
                  <a:srgbClr val="585858"/>
                </a:solidFill>
                <a:latin typeface="Arial"/>
                <a:cs typeface="Arial"/>
              </a:rPr>
              <a:t>MADE</a:t>
            </a:r>
            <a:r>
              <a:rPr sz="1000" spc="15" dirty="0">
                <a:solidFill>
                  <a:srgbClr val="585858"/>
                </a:solidFill>
                <a:latin typeface="Arial"/>
                <a:cs typeface="Arial"/>
              </a:rPr>
              <a:t> </a:t>
            </a:r>
            <a:r>
              <a:rPr sz="1000" spc="-5" dirty="0">
                <a:solidFill>
                  <a:srgbClr val="585858"/>
                </a:solidFill>
                <a:latin typeface="Arial"/>
                <a:cs typeface="Arial"/>
              </a:rPr>
              <a:t>BY AMB</a:t>
            </a:r>
            <a:r>
              <a:rPr sz="1000" spc="5" dirty="0">
                <a:solidFill>
                  <a:srgbClr val="585858"/>
                </a:solidFill>
                <a:latin typeface="Arial"/>
                <a:cs typeface="Arial"/>
              </a:rPr>
              <a:t> </a:t>
            </a:r>
            <a:r>
              <a:rPr sz="1000" spc="-5" dirty="0">
                <a:solidFill>
                  <a:srgbClr val="585858"/>
                </a:solidFill>
                <a:latin typeface="Arial"/>
                <a:cs typeface="Arial"/>
              </a:rPr>
              <a:t>IN</a:t>
            </a:r>
            <a:r>
              <a:rPr sz="1000" spc="20" dirty="0">
                <a:solidFill>
                  <a:srgbClr val="585858"/>
                </a:solidFill>
                <a:latin typeface="Arial"/>
                <a:cs typeface="Arial"/>
              </a:rPr>
              <a:t> </a:t>
            </a:r>
            <a:r>
              <a:rPr sz="1000" dirty="0">
                <a:solidFill>
                  <a:srgbClr val="585858"/>
                </a:solidFill>
                <a:latin typeface="Arial"/>
                <a:cs typeface="Arial"/>
              </a:rPr>
              <a:t>ANY </a:t>
            </a:r>
            <a:r>
              <a:rPr sz="1000" spc="-5" dirty="0">
                <a:solidFill>
                  <a:srgbClr val="585858"/>
                </a:solidFill>
                <a:latin typeface="Arial"/>
                <a:cs typeface="Arial"/>
              </a:rPr>
              <a:t>FORM</a:t>
            </a:r>
            <a:r>
              <a:rPr sz="1000" spc="20" dirty="0">
                <a:solidFill>
                  <a:srgbClr val="585858"/>
                </a:solidFill>
                <a:latin typeface="Arial"/>
                <a:cs typeface="Arial"/>
              </a:rPr>
              <a:t> </a:t>
            </a:r>
            <a:r>
              <a:rPr sz="1000" spc="-5" dirty="0">
                <a:solidFill>
                  <a:srgbClr val="585858"/>
                </a:solidFill>
                <a:latin typeface="Arial"/>
                <a:cs typeface="Arial"/>
              </a:rPr>
              <a:t>OR</a:t>
            </a:r>
            <a:r>
              <a:rPr sz="1000" spc="15" dirty="0">
                <a:solidFill>
                  <a:srgbClr val="585858"/>
                </a:solidFill>
                <a:latin typeface="Arial"/>
                <a:cs typeface="Arial"/>
              </a:rPr>
              <a:t> </a:t>
            </a:r>
            <a:r>
              <a:rPr sz="1000" spc="-5" dirty="0">
                <a:solidFill>
                  <a:srgbClr val="585858"/>
                </a:solidFill>
                <a:latin typeface="Arial"/>
                <a:cs typeface="Arial"/>
              </a:rPr>
              <a:t>MANNER</a:t>
            </a:r>
            <a:r>
              <a:rPr sz="1000" spc="5" dirty="0">
                <a:solidFill>
                  <a:srgbClr val="585858"/>
                </a:solidFill>
                <a:latin typeface="Arial"/>
                <a:cs typeface="Arial"/>
              </a:rPr>
              <a:t> </a:t>
            </a:r>
            <a:r>
              <a:rPr sz="1000" spc="-5" dirty="0">
                <a:solidFill>
                  <a:srgbClr val="585858"/>
                </a:solidFill>
                <a:latin typeface="Arial"/>
                <a:cs typeface="Arial"/>
              </a:rPr>
              <a:t>WHATSOEVER.</a:t>
            </a:r>
            <a:r>
              <a:rPr sz="1000" spc="15" dirty="0">
                <a:solidFill>
                  <a:srgbClr val="585858"/>
                </a:solidFill>
                <a:latin typeface="Arial"/>
                <a:cs typeface="Arial"/>
              </a:rPr>
              <a:t> </a:t>
            </a:r>
            <a:r>
              <a:rPr sz="1000" spc="-5" dirty="0">
                <a:solidFill>
                  <a:srgbClr val="585858"/>
                </a:solidFill>
                <a:latin typeface="Arial"/>
                <a:cs typeface="Arial"/>
              </a:rPr>
              <a:t>Each</a:t>
            </a:r>
            <a:r>
              <a:rPr sz="1000" spc="10" dirty="0">
                <a:solidFill>
                  <a:srgbClr val="585858"/>
                </a:solidFill>
                <a:latin typeface="Arial"/>
                <a:cs typeface="Arial"/>
              </a:rPr>
              <a:t> </a:t>
            </a:r>
            <a:r>
              <a:rPr sz="1000" spc="-5" dirty="0">
                <a:solidFill>
                  <a:srgbClr val="585858"/>
                </a:solidFill>
                <a:latin typeface="Arial"/>
                <a:cs typeface="Arial"/>
              </a:rPr>
              <a:t>credit</a:t>
            </a:r>
            <a:r>
              <a:rPr sz="1000" spc="20" dirty="0">
                <a:solidFill>
                  <a:srgbClr val="585858"/>
                </a:solidFill>
                <a:latin typeface="Arial"/>
                <a:cs typeface="Arial"/>
              </a:rPr>
              <a:t> </a:t>
            </a:r>
            <a:r>
              <a:rPr sz="1000" spc="-5" dirty="0">
                <a:solidFill>
                  <a:srgbClr val="585858"/>
                </a:solidFill>
                <a:latin typeface="Arial"/>
                <a:cs typeface="Arial"/>
              </a:rPr>
              <a:t>rating</a:t>
            </a:r>
            <a:r>
              <a:rPr sz="1000" dirty="0">
                <a:solidFill>
                  <a:srgbClr val="585858"/>
                </a:solidFill>
                <a:latin typeface="Arial"/>
                <a:cs typeface="Arial"/>
              </a:rPr>
              <a:t> </a:t>
            </a:r>
            <a:r>
              <a:rPr sz="1000" spc="-5" dirty="0">
                <a:solidFill>
                  <a:srgbClr val="585858"/>
                </a:solidFill>
                <a:latin typeface="Arial"/>
                <a:cs typeface="Arial"/>
              </a:rPr>
              <a:t>or</a:t>
            </a:r>
            <a:r>
              <a:rPr sz="1000" spc="15" dirty="0">
                <a:solidFill>
                  <a:srgbClr val="585858"/>
                </a:solidFill>
                <a:latin typeface="Arial"/>
                <a:cs typeface="Arial"/>
              </a:rPr>
              <a:t> </a:t>
            </a:r>
            <a:r>
              <a:rPr sz="1000" spc="-10" dirty="0">
                <a:solidFill>
                  <a:srgbClr val="585858"/>
                </a:solidFill>
                <a:latin typeface="Arial"/>
                <a:cs typeface="Arial"/>
              </a:rPr>
              <a:t>other</a:t>
            </a:r>
            <a:endParaRPr sz="1000">
              <a:latin typeface="Arial"/>
              <a:cs typeface="Arial"/>
            </a:endParaRPr>
          </a:p>
          <a:p>
            <a:pPr marL="12700" marR="6350" algn="just">
              <a:lnSpc>
                <a:spcPts val="1080"/>
              </a:lnSpc>
            </a:pPr>
            <a:r>
              <a:rPr sz="1000" spc="-5" dirty="0">
                <a:solidFill>
                  <a:srgbClr val="585858"/>
                </a:solidFill>
                <a:latin typeface="Arial"/>
                <a:cs typeface="Arial"/>
              </a:rPr>
              <a:t>opinion </a:t>
            </a:r>
            <a:r>
              <a:rPr sz="1000" dirty="0">
                <a:solidFill>
                  <a:srgbClr val="585858"/>
                </a:solidFill>
                <a:latin typeface="Arial"/>
                <a:cs typeface="Arial"/>
              </a:rPr>
              <a:t>must </a:t>
            </a:r>
            <a:r>
              <a:rPr sz="1000" spc="-5" dirty="0">
                <a:solidFill>
                  <a:srgbClr val="585858"/>
                </a:solidFill>
                <a:latin typeface="Arial"/>
                <a:cs typeface="Arial"/>
              </a:rPr>
              <a:t>be </a:t>
            </a:r>
            <a:r>
              <a:rPr sz="1000" spc="-10" dirty="0">
                <a:solidFill>
                  <a:srgbClr val="585858"/>
                </a:solidFill>
                <a:latin typeface="Arial"/>
                <a:cs typeface="Arial"/>
              </a:rPr>
              <a:t>weighed </a:t>
            </a:r>
            <a:r>
              <a:rPr sz="1000" spc="-5" dirty="0">
                <a:solidFill>
                  <a:srgbClr val="585858"/>
                </a:solidFill>
                <a:latin typeface="Arial"/>
                <a:cs typeface="Arial"/>
              </a:rPr>
              <a:t>solely as </a:t>
            </a:r>
            <a:r>
              <a:rPr sz="1000" spc="-10" dirty="0">
                <a:solidFill>
                  <a:srgbClr val="585858"/>
                </a:solidFill>
                <a:latin typeface="Arial"/>
                <a:cs typeface="Arial"/>
              </a:rPr>
              <a:t>one </a:t>
            </a:r>
            <a:r>
              <a:rPr sz="1000" spc="-5" dirty="0">
                <a:solidFill>
                  <a:srgbClr val="585858"/>
                </a:solidFill>
                <a:latin typeface="Arial"/>
                <a:cs typeface="Arial"/>
              </a:rPr>
              <a:t>factor </a:t>
            </a:r>
            <a:r>
              <a:rPr sz="1000" spc="-10" dirty="0">
                <a:solidFill>
                  <a:srgbClr val="585858"/>
                </a:solidFill>
                <a:latin typeface="Arial"/>
                <a:cs typeface="Arial"/>
              </a:rPr>
              <a:t>in </a:t>
            </a:r>
            <a:r>
              <a:rPr sz="1000" spc="-5" dirty="0">
                <a:solidFill>
                  <a:srgbClr val="585858"/>
                </a:solidFill>
                <a:latin typeface="Arial"/>
                <a:cs typeface="Arial"/>
              </a:rPr>
              <a:t>any investment or purchasing decision made </a:t>
            </a:r>
            <a:r>
              <a:rPr sz="1000" dirty="0">
                <a:solidFill>
                  <a:srgbClr val="585858"/>
                </a:solidFill>
                <a:latin typeface="Arial"/>
                <a:cs typeface="Arial"/>
              </a:rPr>
              <a:t>by </a:t>
            </a:r>
            <a:r>
              <a:rPr sz="1000" spc="-5" dirty="0">
                <a:solidFill>
                  <a:srgbClr val="585858"/>
                </a:solidFill>
                <a:latin typeface="Arial"/>
                <a:cs typeface="Arial"/>
              </a:rPr>
              <a:t>or on </a:t>
            </a:r>
            <a:r>
              <a:rPr sz="1000" spc="-10" dirty="0">
                <a:solidFill>
                  <a:srgbClr val="585858"/>
                </a:solidFill>
                <a:latin typeface="Arial"/>
                <a:cs typeface="Arial"/>
              </a:rPr>
              <a:t>behalf of </a:t>
            </a:r>
            <a:r>
              <a:rPr sz="1000" spc="-5" dirty="0">
                <a:solidFill>
                  <a:srgbClr val="585858"/>
                </a:solidFill>
                <a:latin typeface="Arial"/>
                <a:cs typeface="Arial"/>
              </a:rPr>
              <a:t>any user of </a:t>
            </a:r>
            <a:r>
              <a:rPr sz="1000" spc="-10" dirty="0">
                <a:solidFill>
                  <a:srgbClr val="585858"/>
                </a:solidFill>
                <a:latin typeface="Arial"/>
                <a:cs typeface="Arial"/>
              </a:rPr>
              <a:t>the </a:t>
            </a:r>
            <a:r>
              <a:rPr sz="1000" spc="-5" dirty="0">
                <a:solidFill>
                  <a:srgbClr val="585858"/>
                </a:solidFill>
                <a:latin typeface="Arial"/>
                <a:cs typeface="Arial"/>
              </a:rPr>
              <a:t>information </a:t>
            </a:r>
            <a:r>
              <a:rPr sz="1000" dirty="0">
                <a:solidFill>
                  <a:srgbClr val="585858"/>
                </a:solidFill>
                <a:latin typeface="Arial"/>
                <a:cs typeface="Arial"/>
              </a:rPr>
              <a:t> </a:t>
            </a:r>
            <a:r>
              <a:rPr sz="1000" spc="-5" dirty="0">
                <a:solidFill>
                  <a:srgbClr val="585858"/>
                </a:solidFill>
                <a:latin typeface="Arial"/>
                <a:cs typeface="Arial"/>
              </a:rPr>
              <a:t>contained herein, </a:t>
            </a:r>
            <a:r>
              <a:rPr sz="1000" spc="-10" dirty="0">
                <a:solidFill>
                  <a:srgbClr val="585858"/>
                </a:solidFill>
                <a:latin typeface="Arial"/>
                <a:cs typeface="Arial"/>
              </a:rPr>
              <a:t>and </a:t>
            </a:r>
            <a:r>
              <a:rPr sz="1000" spc="-5" dirty="0">
                <a:solidFill>
                  <a:srgbClr val="585858"/>
                </a:solidFill>
                <a:latin typeface="Arial"/>
                <a:cs typeface="Arial"/>
              </a:rPr>
              <a:t>each such user </a:t>
            </a:r>
            <a:r>
              <a:rPr sz="1000" dirty="0">
                <a:solidFill>
                  <a:srgbClr val="585858"/>
                </a:solidFill>
                <a:latin typeface="Arial"/>
                <a:cs typeface="Arial"/>
              </a:rPr>
              <a:t>must </a:t>
            </a:r>
            <a:r>
              <a:rPr sz="1000" spc="-5" dirty="0">
                <a:solidFill>
                  <a:srgbClr val="585858"/>
                </a:solidFill>
                <a:latin typeface="Arial"/>
                <a:cs typeface="Arial"/>
              </a:rPr>
              <a:t>accordingly </a:t>
            </a:r>
            <a:r>
              <a:rPr sz="1000" spc="5" dirty="0">
                <a:solidFill>
                  <a:srgbClr val="585858"/>
                </a:solidFill>
                <a:latin typeface="Arial"/>
                <a:cs typeface="Arial"/>
              </a:rPr>
              <a:t>make </a:t>
            </a:r>
            <a:r>
              <a:rPr sz="1000" spc="-5" dirty="0">
                <a:solidFill>
                  <a:srgbClr val="585858"/>
                </a:solidFill>
                <a:latin typeface="Arial"/>
                <a:cs typeface="Arial"/>
              </a:rPr>
              <a:t>its </a:t>
            </a:r>
            <a:r>
              <a:rPr sz="1000" spc="-10" dirty="0">
                <a:solidFill>
                  <a:srgbClr val="585858"/>
                </a:solidFill>
                <a:latin typeface="Arial"/>
                <a:cs typeface="Arial"/>
              </a:rPr>
              <a:t>own </a:t>
            </a:r>
            <a:r>
              <a:rPr sz="1000" dirty="0">
                <a:solidFill>
                  <a:srgbClr val="585858"/>
                </a:solidFill>
                <a:latin typeface="Arial"/>
                <a:cs typeface="Arial"/>
              </a:rPr>
              <a:t>study </a:t>
            </a:r>
            <a:r>
              <a:rPr sz="1000" spc="-10" dirty="0">
                <a:solidFill>
                  <a:srgbClr val="585858"/>
                </a:solidFill>
                <a:latin typeface="Arial"/>
                <a:cs typeface="Arial"/>
              </a:rPr>
              <a:t>and </a:t>
            </a:r>
            <a:r>
              <a:rPr sz="1000" spc="-5" dirty="0">
                <a:solidFill>
                  <a:srgbClr val="585858"/>
                </a:solidFill>
                <a:latin typeface="Arial"/>
                <a:cs typeface="Arial"/>
              </a:rPr>
              <a:t>evaluation of each security or </a:t>
            </a:r>
            <a:r>
              <a:rPr sz="1000" spc="-10" dirty="0">
                <a:solidFill>
                  <a:srgbClr val="585858"/>
                </a:solidFill>
                <a:latin typeface="Arial"/>
                <a:cs typeface="Arial"/>
              </a:rPr>
              <a:t>other </a:t>
            </a:r>
            <a:r>
              <a:rPr sz="1000" spc="-5" dirty="0">
                <a:solidFill>
                  <a:srgbClr val="585858"/>
                </a:solidFill>
                <a:latin typeface="Arial"/>
                <a:cs typeface="Arial"/>
              </a:rPr>
              <a:t>financial obligation </a:t>
            </a:r>
            <a:r>
              <a:rPr sz="1000" spc="-10" dirty="0">
                <a:solidFill>
                  <a:srgbClr val="585858"/>
                </a:solidFill>
                <a:latin typeface="Arial"/>
                <a:cs typeface="Arial"/>
              </a:rPr>
              <a:t>and of </a:t>
            </a:r>
            <a:r>
              <a:rPr sz="1000" spc="-5" dirty="0">
                <a:solidFill>
                  <a:srgbClr val="585858"/>
                </a:solidFill>
                <a:latin typeface="Arial"/>
                <a:cs typeface="Arial"/>
              </a:rPr>
              <a:t> each issuer and guarantor </a:t>
            </a:r>
            <a:r>
              <a:rPr sz="1000" dirty="0">
                <a:solidFill>
                  <a:srgbClr val="585858"/>
                </a:solidFill>
                <a:latin typeface="Arial"/>
                <a:cs typeface="Arial"/>
              </a:rPr>
              <a:t>of, </a:t>
            </a:r>
            <a:r>
              <a:rPr sz="1000" spc="-10" dirty="0">
                <a:solidFill>
                  <a:srgbClr val="585858"/>
                </a:solidFill>
                <a:latin typeface="Arial"/>
                <a:cs typeface="Arial"/>
              </a:rPr>
              <a:t>and each provider </a:t>
            </a:r>
            <a:r>
              <a:rPr sz="1000" spc="-5" dirty="0">
                <a:solidFill>
                  <a:srgbClr val="585858"/>
                </a:solidFill>
                <a:latin typeface="Arial"/>
                <a:cs typeface="Arial"/>
              </a:rPr>
              <a:t>of credit support </a:t>
            </a:r>
            <a:r>
              <a:rPr sz="1000" dirty="0">
                <a:solidFill>
                  <a:srgbClr val="585858"/>
                </a:solidFill>
                <a:latin typeface="Arial"/>
                <a:cs typeface="Arial"/>
              </a:rPr>
              <a:t>for, </a:t>
            </a:r>
            <a:r>
              <a:rPr sz="1000" spc="-10" dirty="0">
                <a:solidFill>
                  <a:srgbClr val="585858"/>
                </a:solidFill>
                <a:latin typeface="Arial"/>
                <a:cs typeface="Arial"/>
              </a:rPr>
              <a:t>each </a:t>
            </a:r>
            <a:r>
              <a:rPr sz="1000" spc="-5" dirty="0">
                <a:solidFill>
                  <a:srgbClr val="585858"/>
                </a:solidFill>
                <a:latin typeface="Arial"/>
                <a:cs typeface="Arial"/>
              </a:rPr>
              <a:t>security or </a:t>
            </a:r>
            <a:r>
              <a:rPr sz="1000" spc="-10" dirty="0">
                <a:solidFill>
                  <a:srgbClr val="585858"/>
                </a:solidFill>
                <a:latin typeface="Arial"/>
                <a:cs typeface="Arial"/>
              </a:rPr>
              <a:t>other </a:t>
            </a:r>
            <a:r>
              <a:rPr sz="1000" spc="-5" dirty="0">
                <a:solidFill>
                  <a:srgbClr val="585858"/>
                </a:solidFill>
                <a:latin typeface="Arial"/>
                <a:cs typeface="Arial"/>
              </a:rPr>
              <a:t>financial obligation </a:t>
            </a:r>
            <a:r>
              <a:rPr sz="1000" spc="-10" dirty="0">
                <a:solidFill>
                  <a:srgbClr val="585858"/>
                </a:solidFill>
                <a:latin typeface="Arial"/>
                <a:cs typeface="Arial"/>
              </a:rPr>
              <a:t>that it </a:t>
            </a:r>
            <a:r>
              <a:rPr sz="1000" spc="5" dirty="0">
                <a:solidFill>
                  <a:srgbClr val="585858"/>
                </a:solidFill>
                <a:latin typeface="Arial"/>
                <a:cs typeface="Arial"/>
              </a:rPr>
              <a:t>may </a:t>
            </a:r>
            <a:r>
              <a:rPr sz="1000" spc="-5" dirty="0">
                <a:solidFill>
                  <a:srgbClr val="585858"/>
                </a:solidFill>
                <a:latin typeface="Arial"/>
                <a:cs typeface="Arial"/>
              </a:rPr>
              <a:t>consider purchasing, </a:t>
            </a:r>
            <a:r>
              <a:rPr sz="1000" dirty="0">
                <a:solidFill>
                  <a:srgbClr val="585858"/>
                </a:solidFill>
                <a:latin typeface="Arial"/>
                <a:cs typeface="Arial"/>
              </a:rPr>
              <a:t> </a:t>
            </a:r>
            <a:r>
              <a:rPr sz="1000" spc="-5" dirty="0">
                <a:solidFill>
                  <a:srgbClr val="585858"/>
                </a:solidFill>
                <a:latin typeface="Arial"/>
                <a:cs typeface="Arial"/>
              </a:rPr>
              <a:t>holding</a:t>
            </a:r>
            <a:r>
              <a:rPr sz="1000" dirty="0">
                <a:solidFill>
                  <a:srgbClr val="585858"/>
                </a:solidFill>
                <a:latin typeface="Arial"/>
                <a:cs typeface="Arial"/>
              </a:rPr>
              <a:t> </a:t>
            </a:r>
            <a:r>
              <a:rPr sz="1000" spc="-5" dirty="0">
                <a:solidFill>
                  <a:srgbClr val="585858"/>
                </a:solidFill>
                <a:latin typeface="Arial"/>
                <a:cs typeface="Arial"/>
              </a:rPr>
              <a:t>or</a:t>
            </a:r>
            <a:r>
              <a:rPr sz="1000" spc="-10" dirty="0">
                <a:solidFill>
                  <a:srgbClr val="585858"/>
                </a:solidFill>
                <a:latin typeface="Arial"/>
                <a:cs typeface="Arial"/>
              </a:rPr>
              <a:t> </a:t>
            </a:r>
            <a:r>
              <a:rPr sz="1000" spc="-5" dirty="0">
                <a:solidFill>
                  <a:srgbClr val="585858"/>
                </a:solidFill>
                <a:latin typeface="Arial"/>
                <a:cs typeface="Arial"/>
              </a:rPr>
              <a:t>selling.</a:t>
            </a:r>
            <a:endParaRPr sz="1000">
              <a:latin typeface="Arial"/>
              <a:cs typeface="Arial"/>
            </a:endParaRPr>
          </a:p>
        </p:txBody>
      </p:sp>
    </p:spTree>
    <p:extLst>
      <p:ext uri="{BB962C8B-B14F-4D97-AF65-F5344CB8AC3E}">
        <p14:creationId xmlns:p14="http://schemas.microsoft.com/office/powerpoint/2010/main" val="347535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p:nvPr/>
        </p:nvSpPr>
        <p:spPr>
          <a:xfrm>
            <a:off x="465417" y="1066430"/>
            <a:ext cx="4913213" cy="1405000"/>
          </a:xfrm>
          <a:prstGeom prst="rect">
            <a:avLst/>
          </a:prstGeom>
        </p:spPr>
        <p:txBody>
          <a:bodyPr vert="horz" wrap="square" lIns="0" tIns="46990" rIns="0" bIns="0" rtlCol="0">
            <a:spAutoFit/>
          </a:bodyPr>
          <a:lstStyle/>
          <a:p>
            <a:pPr marL="355600" indent="-342900">
              <a:spcBef>
                <a:spcPts val="370"/>
              </a:spcBef>
              <a:buChar char="•"/>
              <a:tabLst>
                <a:tab pos="354965" algn="l"/>
                <a:tab pos="355600" algn="l"/>
              </a:tabLst>
            </a:pPr>
            <a:r>
              <a:rPr lang="es-MX" sz="1600" spc="-5" noProof="0" dirty="0">
                <a:latin typeface="Arial"/>
                <a:cs typeface="Arial"/>
              </a:rPr>
              <a:t>Fundada</a:t>
            </a:r>
            <a:r>
              <a:rPr lang="es-MX" sz="1600" spc="5" noProof="0" dirty="0">
                <a:latin typeface="Arial"/>
                <a:cs typeface="Arial"/>
              </a:rPr>
              <a:t> </a:t>
            </a:r>
            <a:r>
              <a:rPr lang="es-MX" sz="1600" spc="-5" noProof="0" dirty="0">
                <a:latin typeface="Arial"/>
                <a:cs typeface="Arial"/>
              </a:rPr>
              <a:t>en</a:t>
            </a:r>
            <a:r>
              <a:rPr lang="es-MX" sz="1600" spc="10" noProof="0" dirty="0">
                <a:latin typeface="Arial"/>
                <a:cs typeface="Arial"/>
              </a:rPr>
              <a:t> </a:t>
            </a:r>
            <a:r>
              <a:rPr lang="es-MX" sz="1600" spc="-5" noProof="0" dirty="0">
                <a:latin typeface="Arial"/>
                <a:cs typeface="Arial"/>
              </a:rPr>
              <a:t>1899,</a:t>
            </a:r>
            <a:r>
              <a:rPr lang="es-MX" sz="1600" spc="-75" noProof="0" dirty="0">
                <a:latin typeface="Arial"/>
                <a:cs typeface="Arial"/>
              </a:rPr>
              <a:t> </a:t>
            </a:r>
            <a:r>
              <a:rPr lang="es-MX" sz="1600" spc="-5" noProof="0" dirty="0">
                <a:latin typeface="Arial"/>
                <a:cs typeface="Arial"/>
              </a:rPr>
              <a:t>AM</a:t>
            </a:r>
            <a:r>
              <a:rPr lang="es-MX" sz="1600" spc="25" noProof="0" dirty="0">
                <a:latin typeface="Arial"/>
                <a:cs typeface="Arial"/>
              </a:rPr>
              <a:t> </a:t>
            </a:r>
            <a:r>
              <a:rPr lang="es-MX" sz="1600" spc="-5" noProof="0" dirty="0">
                <a:latin typeface="Arial"/>
                <a:cs typeface="Arial"/>
              </a:rPr>
              <a:t>Best</a:t>
            </a:r>
            <a:r>
              <a:rPr lang="es-MX" sz="1600" spc="5" noProof="0" dirty="0">
                <a:latin typeface="Arial"/>
                <a:cs typeface="Arial"/>
              </a:rPr>
              <a:t> </a:t>
            </a:r>
            <a:r>
              <a:rPr lang="es-MX" sz="1600" spc="-5" noProof="0" dirty="0">
                <a:latin typeface="Arial"/>
                <a:cs typeface="Arial"/>
              </a:rPr>
              <a:t>es</a:t>
            </a:r>
            <a:r>
              <a:rPr lang="es-MX" sz="1600" spc="5" noProof="0" dirty="0">
                <a:latin typeface="Arial"/>
                <a:cs typeface="Arial"/>
              </a:rPr>
              <a:t> </a:t>
            </a:r>
            <a:r>
              <a:rPr lang="es-MX" sz="1600" noProof="0" dirty="0">
                <a:latin typeface="Arial"/>
                <a:cs typeface="Arial"/>
              </a:rPr>
              <a:t>la</a:t>
            </a:r>
            <a:r>
              <a:rPr lang="es-MX" sz="1600" spc="10" noProof="0" dirty="0">
                <a:latin typeface="Arial"/>
                <a:cs typeface="Arial"/>
              </a:rPr>
              <a:t> </a:t>
            </a:r>
            <a:r>
              <a:rPr lang="es-MX" sz="1600" spc="-5" noProof="0" dirty="0">
                <a:latin typeface="Arial"/>
                <a:cs typeface="Arial"/>
              </a:rPr>
              <a:t>agencia calificadora</a:t>
            </a:r>
            <a:r>
              <a:rPr lang="es-MX" sz="1600" spc="-20" noProof="0" dirty="0">
                <a:latin typeface="Arial"/>
                <a:cs typeface="Arial"/>
              </a:rPr>
              <a:t> </a:t>
            </a:r>
            <a:r>
              <a:rPr lang="es-MX" sz="1600" spc="-5" noProof="0" dirty="0">
                <a:latin typeface="Arial"/>
                <a:cs typeface="Arial"/>
              </a:rPr>
              <a:t>global</a:t>
            </a:r>
            <a:r>
              <a:rPr lang="es-MX" sz="1600" spc="5" noProof="0" dirty="0">
                <a:latin typeface="Arial"/>
                <a:cs typeface="Arial"/>
              </a:rPr>
              <a:t> </a:t>
            </a:r>
            <a:r>
              <a:rPr lang="es-MX" sz="1600" spc="-5" noProof="0" dirty="0">
                <a:latin typeface="Arial"/>
                <a:cs typeface="Arial"/>
              </a:rPr>
              <a:t>líder</a:t>
            </a:r>
            <a:r>
              <a:rPr lang="es-MX" sz="1600" spc="10" noProof="0" dirty="0">
                <a:latin typeface="Arial"/>
                <a:cs typeface="Arial"/>
              </a:rPr>
              <a:t> </a:t>
            </a:r>
            <a:r>
              <a:rPr lang="es-MX" sz="1600" spc="-5" noProof="0" dirty="0">
                <a:latin typeface="Arial"/>
                <a:cs typeface="Arial"/>
              </a:rPr>
              <a:t>para</a:t>
            </a:r>
            <a:r>
              <a:rPr lang="es-MX" sz="1600" spc="15" noProof="0" dirty="0">
                <a:latin typeface="Arial"/>
                <a:cs typeface="Arial"/>
              </a:rPr>
              <a:t> </a:t>
            </a:r>
            <a:r>
              <a:rPr lang="es-MX" sz="1600" spc="-5" noProof="0" dirty="0">
                <a:latin typeface="Arial"/>
                <a:cs typeface="Arial"/>
              </a:rPr>
              <a:t>la</a:t>
            </a:r>
            <a:r>
              <a:rPr lang="es-MX" sz="1600" spc="10" noProof="0" dirty="0">
                <a:latin typeface="Arial"/>
                <a:cs typeface="Arial"/>
              </a:rPr>
              <a:t> </a:t>
            </a:r>
            <a:r>
              <a:rPr lang="es-MX" sz="1600" spc="-5" noProof="0" dirty="0">
                <a:latin typeface="Arial"/>
                <a:cs typeface="Arial"/>
              </a:rPr>
              <a:t>industria</a:t>
            </a:r>
            <a:endParaRPr lang="es-MX" sz="1600" noProof="0" dirty="0">
              <a:latin typeface="Arial"/>
              <a:cs typeface="Arial"/>
            </a:endParaRPr>
          </a:p>
          <a:p>
            <a:pPr marL="355600">
              <a:spcBef>
                <a:spcPts val="265"/>
              </a:spcBef>
            </a:pPr>
            <a:r>
              <a:rPr lang="es-MX" sz="1600" spc="-5" noProof="0" dirty="0">
                <a:latin typeface="Arial"/>
                <a:cs typeface="Arial"/>
              </a:rPr>
              <a:t>de</a:t>
            </a:r>
            <a:r>
              <a:rPr lang="es-MX" sz="1600" spc="-40" noProof="0" dirty="0">
                <a:latin typeface="Arial"/>
                <a:cs typeface="Arial"/>
              </a:rPr>
              <a:t> </a:t>
            </a:r>
            <a:r>
              <a:rPr lang="es-MX" sz="1600" spc="-5" noProof="0" dirty="0">
                <a:latin typeface="Arial"/>
                <a:cs typeface="Arial"/>
              </a:rPr>
              <a:t>Seguros, siendo pionera</a:t>
            </a:r>
            <a:r>
              <a:rPr lang="es-MX" sz="1600" spc="15" noProof="0" dirty="0">
                <a:latin typeface="Arial"/>
                <a:cs typeface="Arial"/>
              </a:rPr>
              <a:t> </a:t>
            </a:r>
            <a:r>
              <a:rPr lang="es-MX" sz="1600" spc="-5" noProof="0" dirty="0">
                <a:latin typeface="Arial"/>
                <a:cs typeface="Arial"/>
              </a:rPr>
              <a:t>en</a:t>
            </a:r>
            <a:r>
              <a:rPr lang="es-MX" sz="1600" noProof="0" dirty="0">
                <a:latin typeface="Arial"/>
                <a:cs typeface="Arial"/>
              </a:rPr>
              <a:t> </a:t>
            </a:r>
            <a:r>
              <a:rPr lang="es-MX" sz="1600" spc="-5" noProof="0" dirty="0">
                <a:latin typeface="Arial"/>
                <a:cs typeface="Arial"/>
              </a:rPr>
              <a:t>el</a:t>
            </a:r>
            <a:r>
              <a:rPr lang="es-MX" sz="1600" spc="15" noProof="0" dirty="0">
                <a:latin typeface="Arial"/>
                <a:cs typeface="Arial"/>
              </a:rPr>
              <a:t> </a:t>
            </a:r>
            <a:r>
              <a:rPr lang="es-MX" sz="1600" spc="-5" noProof="0" dirty="0">
                <a:latin typeface="Arial"/>
                <a:cs typeface="Arial"/>
              </a:rPr>
              <a:t>concepto</a:t>
            </a:r>
            <a:r>
              <a:rPr lang="es-MX" sz="1600" noProof="0" dirty="0">
                <a:latin typeface="Arial"/>
                <a:cs typeface="Arial"/>
              </a:rPr>
              <a:t> </a:t>
            </a:r>
            <a:r>
              <a:rPr lang="es-MX" sz="1600" spc="-5" noProof="0" dirty="0">
                <a:latin typeface="Arial"/>
                <a:cs typeface="Arial"/>
              </a:rPr>
              <a:t>de</a:t>
            </a:r>
            <a:r>
              <a:rPr lang="es-MX" sz="1600" spc="5" noProof="0" dirty="0">
                <a:latin typeface="Arial"/>
                <a:cs typeface="Arial"/>
              </a:rPr>
              <a:t> </a:t>
            </a:r>
            <a:r>
              <a:rPr lang="es-MX" sz="1600" spc="-5" noProof="0" dirty="0">
                <a:latin typeface="Arial"/>
                <a:cs typeface="Arial"/>
              </a:rPr>
              <a:t>calificar</a:t>
            </a:r>
            <a:r>
              <a:rPr lang="es-MX" sz="1600" spc="-15" noProof="0" dirty="0">
                <a:latin typeface="Arial"/>
                <a:cs typeface="Arial"/>
              </a:rPr>
              <a:t> </a:t>
            </a:r>
            <a:r>
              <a:rPr lang="es-MX" sz="1600" spc="-5" noProof="0" dirty="0">
                <a:latin typeface="Arial"/>
                <a:cs typeface="Arial"/>
              </a:rPr>
              <a:t>la solidez</a:t>
            </a:r>
            <a:r>
              <a:rPr lang="es-MX" sz="1600" spc="-15" noProof="0" dirty="0">
                <a:latin typeface="Arial"/>
                <a:cs typeface="Arial"/>
              </a:rPr>
              <a:t> </a:t>
            </a:r>
            <a:r>
              <a:rPr lang="es-MX" sz="1600" spc="-5" noProof="0" dirty="0">
                <a:latin typeface="Arial"/>
                <a:cs typeface="Arial"/>
              </a:rPr>
              <a:t>financiera</a:t>
            </a:r>
            <a:r>
              <a:rPr lang="es-MX" sz="1600" spc="5" noProof="0" dirty="0">
                <a:latin typeface="Arial"/>
                <a:cs typeface="Arial"/>
              </a:rPr>
              <a:t> </a:t>
            </a:r>
            <a:r>
              <a:rPr lang="es-MX" sz="1600" spc="-5" noProof="0" dirty="0">
                <a:latin typeface="Arial"/>
                <a:cs typeface="Arial"/>
              </a:rPr>
              <a:t>de</a:t>
            </a:r>
            <a:r>
              <a:rPr lang="es-MX" sz="1600" spc="5" noProof="0" dirty="0">
                <a:latin typeface="Arial"/>
                <a:cs typeface="Arial"/>
              </a:rPr>
              <a:t> </a:t>
            </a:r>
            <a:r>
              <a:rPr lang="es-MX" sz="1600" spc="-5" noProof="0" dirty="0">
                <a:latin typeface="Arial"/>
                <a:cs typeface="Arial"/>
              </a:rPr>
              <a:t>las </a:t>
            </a:r>
            <a:r>
              <a:rPr lang="es-MX" sz="1600" spc="-430" noProof="0" dirty="0">
                <a:latin typeface="Arial"/>
                <a:cs typeface="Arial"/>
              </a:rPr>
              <a:t> </a:t>
            </a:r>
            <a:r>
              <a:rPr lang="es-MX" sz="1600" spc="-5" noProof="0" dirty="0">
                <a:latin typeface="Arial"/>
                <a:cs typeface="Arial"/>
              </a:rPr>
              <a:t>aseguradoras</a:t>
            </a:r>
          </a:p>
          <a:p>
            <a:pPr marL="355600" marR="685165" indent="-342900">
              <a:lnSpc>
                <a:spcPct val="113700"/>
              </a:lnSpc>
              <a:spcBef>
                <a:spcPts val="615"/>
              </a:spcBef>
              <a:buChar char="•"/>
              <a:tabLst>
                <a:tab pos="354965" algn="l"/>
                <a:tab pos="355600" algn="l"/>
              </a:tabLst>
            </a:pPr>
            <a:endParaRPr lang="es-MX" sz="1600" noProof="0" dirty="0">
              <a:latin typeface="Arial"/>
              <a:cs typeface="Arial"/>
            </a:endParaRPr>
          </a:p>
        </p:txBody>
      </p:sp>
      <p:sp>
        <p:nvSpPr>
          <p:cNvPr id="6" name="TextBox 5"/>
          <p:cNvSpPr txBox="1"/>
          <p:nvPr/>
        </p:nvSpPr>
        <p:spPr>
          <a:xfrm>
            <a:off x="1381124" y="188685"/>
            <a:ext cx="4671333" cy="584775"/>
          </a:xfrm>
          <a:prstGeom prst="rect">
            <a:avLst/>
          </a:prstGeom>
          <a:noFill/>
        </p:spPr>
        <p:txBody>
          <a:bodyPr wrap="square" rtlCol="0">
            <a:spAutoFit/>
          </a:bodyPr>
          <a:lstStyle/>
          <a:p>
            <a:r>
              <a:rPr lang="es-MX" sz="3200" b="1" dirty="0">
                <a:latin typeface="+mj-lt"/>
              </a:rPr>
              <a:t>Acerca de AM Best</a:t>
            </a:r>
            <a:endParaRPr lang="en-US" sz="3200" b="1" dirty="0">
              <a:latin typeface="+mj-lt"/>
            </a:endParaRPr>
          </a:p>
        </p:txBody>
      </p:sp>
      <p:sp>
        <p:nvSpPr>
          <p:cNvPr id="3" name="CuadroTexto 2">
            <a:extLst>
              <a:ext uri="{FF2B5EF4-FFF2-40B4-BE49-F238E27FC236}">
                <a16:creationId xmlns:a16="http://schemas.microsoft.com/office/drawing/2014/main" id="{5D69C7DA-1AC0-D4A6-DBBE-F799182C065E}"/>
              </a:ext>
            </a:extLst>
          </p:cNvPr>
          <p:cNvSpPr txBox="1"/>
          <p:nvPr/>
        </p:nvSpPr>
        <p:spPr>
          <a:xfrm>
            <a:off x="373318" y="2373840"/>
            <a:ext cx="4913212" cy="4025461"/>
          </a:xfrm>
          <a:prstGeom prst="rect">
            <a:avLst/>
          </a:prstGeom>
          <a:noFill/>
        </p:spPr>
        <p:txBody>
          <a:bodyPr wrap="square" rtlCol="0">
            <a:spAutoFit/>
          </a:bodyPr>
          <a:lstStyle/>
          <a:p>
            <a:pPr marL="355600" indent="-342900">
              <a:spcBef>
                <a:spcPts val="875"/>
              </a:spcBef>
              <a:buChar char="•"/>
              <a:tabLst>
                <a:tab pos="354965" algn="l"/>
                <a:tab pos="355600" algn="l"/>
              </a:tabLst>
            </a:pPr>
            <a:r>
              <a:rPr lang="es-MX" sz="1600" spc="-5" dirty="0">
                <a:cs typeface="Arial"/>
              </a:rPr>
              <a:t>Proveedor</a:t>
            </a:r>
            <a:r>
              <a:rPr lang="es-MX" sz="1600" spc="15" dirty="0">
                <a:cs typeface="Arial"/>
              </a:rPr>
              <a:t> </a:t>
            </a:r>
            <a:r>
              <a:rPr lang="es-MX" sz="1600" spc="-5" dirty="0">
                <a:cs typeface="Arial"/>
              </a:rPr>
              <a:t>líder</a:t>
            </a:r>
            <a:r>
              <a:rPr lang="es-MX" sz="1600" spc="15" dirty="0">
                <a:cs typeface="Arial"/>
              </a:rPr>
              <a:t> </a:t>
            </a:r>
            <a:r>
              <a:rPr lang="es-MX" sz="1600" spc="-5" dirty="0">
                <a:cs typeface="Arial"/>
              </a:rPr>
              <a:t>de</a:t>
            </a:r>
            <a:r>
              <a:rPr lang="es-MX" sz="1600" spc="10" dirty="0">
                <a:cs typeface="Arial"/>
              </a:rPr>
              <a:t> </a:t>
            </a:r>
            <a:r>
              <a:rPr lang="es-MX" sz="1600" spc="-5" dirty="0">
                <a:cs typeface="Arial"/>
              </a:rPr>
              <a:t>calificaciones, información</a:t>
            </a:r>
            <a:r>
              <a:rPr lang="es-MX" sz="1600" spc="10" dirty="0">
                <a:cs typeface="Arial"/>
              </a:rPr>
              <a:t> </a:t>
            </a:r>
            <a:r>
              <a:rPr lang="es-MX" sz="1600" spc="-5" dirty="0">
                <a:cs typeface="Arial"/>
              </a:rPr>
              <a:t>financiera</a:t>
            </a:r>
            <a:r>
              <a:rPr lang="es-MX" sz="1600" spc="10" dirty="0">
                <a:cs typeface="Arial"/>
              </a:rPr>
              <a:t> </a:t>
            </a:r>
            <a:r>
              <a:rPr lang="es-MX" sz="1600" spc="-5" dirty="0">
                <a:cs typeface="Arial"/>
              </a:rPr>
              <a:t>y</a:t>
            </a:r>
            <a:r>
              <a:rPr lang="es-MX" sz="1600" spc="15" dirty="0">
                <a:cs typeface="Arial"/>
              </a:rPr>
              <a:t> </a:t>
            </a:r>
            <a:r>
              <a:rPr lang="es-MX" sz="1600" spc="-5" dirty="0">
                <a:cs typeface="Arial"/>
              </a:rPr>
              <a:t>noticias sobre</a:t>
            </a:r>
            <a:r>
              <a:rPr lang="es-MX" sz="1600" spc="20" dirty="0">
                <a:cs typeface="Arial"/>
              </a:rPr>
              <a:t> </a:t>
            </a:r>
            <a:r>
              <a:rPr lang="es-MX" sz="1600" spc="-5" dirty="0">
                <a:cs typeface="Arial"/>
              </a:rPr>
              <a:t>la</a:t>
            </a:r>
            <a:r>
              <a:rPr lang="es-MX" sz="1600" dirty="0">
                <a:cs typeface="Arial"/>
              </a:rPr>
              <a:t> </a:t>
            </a:r>
            <a:r>
              <a:rPr lang="es-MX" sz="1600" spc="-5" dirty="0">
                <a:cs typeface="Arial"/>
              </a:rPr>
              <a:t>industria</a:t>
            </a:r>
            <a:r>
              <a:rPr lang="es-MX" sz="1600" spc="-20" dirty="0">
                <a:cs typeface="Arial"/>
              </a:rPr>
              <a:t> </a:t>
            </a:r>
            <a:r>
              <a:rPr lang="es-MX" sz="1600" spc="-5" dirty="0">
                <a:cs typeface="Arial"/>
              </a:rPr>
              <a:t>de</a:t>
            </a:r>
            <a:r>
              <a:rPr lang="es-MX" sz="1600" spc="-15" dirty="0">
                <a:cs typeface="Arial"/>
              </a:rPr>
              <a:t> </a:t>
            </a:r>
            <a:r>
              <a:rPr lang="es-MX" sz="1600" spc="-5" dirty="0">
                <a:cs typeface="Arial"/>
              </a:rPr>
              <a:t>seguros</a:t>
            </a:r>
            <a:endParaRPr lang="es-MX" sz="1600" dirty="0">
              <a:cs typeface="Arial"/>
            </a:endParaRPr>
          </a:p>
          <a:p>
            <a:pPr marL="756285" lvl="1" indent="-287655">
              <a:spcBef>
                <a:spcPts val="865"/>
              </a:spcBef>
              <a:buChar char="–"/>
              <a:tabLst>
                <a:tab pos="756285" algn="l"/>
                <a:tab pos="756920" algn="l"/>
              </a:tabLst>
            </a:pPr>
            <a:r>
              <a:rPr lang="es-MX" sz="1200" spc="-5" dirty="0">
                <a:cs typeface="Arial"/>
              </a:rPr>
              <a:t>Alrededor de 4,000 calificaciones publicadas</a:t>
            </a:r>
            <a:endParaRPr lang="es-MX" sz="1200" dirty="0">
              <a:cs typeface="Arial"/>
            </a:endParaRPr>
          </a:p>
          <a:p>
            <a:pPr marL="756285" lvl="1" indent="-287655">
              <a:spcBef>
                <a:spcPts val="875"/>
              </a:spcBef>
              <a:buChar char="–"/>
              <a:tabLst>
                <a:tab pos="756285" algn="l"/>
                <a:tab pos="756920" algn="l"/>
              </a:tabLst>
            </a:pPr>
            <a:r>
              <a:rPr lang="es-MX" sz="1200" spc="-5" dirty="0">
                <a:cs typeface="Arial"/>
              </a:rPr>
              <a:t>Documentos</a:t>
            </a:r>
            <a:r>
              <a:rPr lang="es-MX" sz="1200" spc="5" dirty="0">
                <a:cs typeface="Arial"/>
              </a:rPr>
              <a:t> </a:t>
            </a:r>
            <a:r>
              <a:rPr lang="es-MX" sz="1200" spc="-5" dirty="0">
                <a:cs typeface="Arial"/>
              </a:rPr>
              <a:t>de</a:t>
            </a:r>
            <a:r>
              <a:rPr lang="es-MX" sz="1200" spc="15" dirty="0">
                <a:cs typeface="Arial"/>
              </a:rPr>
              <a:t> </a:t>
            </a:r>
            <a:r>
              <a:rPr lang="es-MX" sz="1200" spc="-5" dirty="0">
                <a:cs typeface="Arial"/>
              </a:rPr>
              <a:t>investigación</a:t>
            </a:r>
            <a:r>
              <a:rPr lang="es-MX" sz="1200" spc="-30" dirty="0">
                <a:cs typeface="Arial"/>
              </a:rPr>
              <a:t> </a:t>
            </a:r>
            <a:r>
              <a:rPr lang="es-MX" sz="1200" spc="-5" dirty="0">
                <a:cs typeface="Arial"/>
              </a:rPr>
              <a:t>y</a:t>
            </a:r>
            <a:r>
              <a:rPr lang="es-MX" sz="1200" spc="5" dirty="0">
                <a:cs typeface="Arial"/>
              </a:rPr>
              <a:t> </a:t>
            </a:r>
            <a:r>
              <a:rPr lang="es-MX" sz="1200" spc="-5" dirty="0">
                <a:cs typeface="Arial"/>
              </a:rPr>
              <a:t>publicaciones</a:t>
            </a:r>
            <a:r>
              <a:rPr lang="es-MX" sz="1200" dirty="0">
                <a:cs typeface="Arial"/>
              </a:rPr>
              <a:t> </a:t>
            </a:r>
            <a:r>
              <a:rPr lang="es-MX" sz="1200" spc="-5" dirty="0">
                <a:cs typeface="Arial"/>
              </a:rPr>
              <a:t>periódicas</a:t>
            </a:r>
            <a:endParaRPr lang="es-MX" sz="1200" dirty="0">
              <a:cs typeface="Arial"/>
            </a:endParaRPr>
          </a:p>
          <a:p>
            <a:pPr marL="756285" lvl="1" indent="-287655">
              <a:spcBef>
                <a:spcPts val="865"/>
              </a:spcBef>
              <a:buChar char="–"/>
              <a:tabLst>
                <a:tab pos="756285" algn="l"/>
                <a:tab pos="756920" algn="l"/>
              </a:tabLst>
            </a:pPr>
            <a:r>
              <a:rPr lang="es-MX" sz="1200" spc="-5" dirty="0">
                <a:cs typeface="Arial"/>
              </a:rPr>
              <a:t>Servicios</a:t>
            </a:r>
            <a:r>
              <a:rPr lang="es-MX" sz="1200" spc="-20" dirty="0">
                <a:cs typeface="Arial"/>
              </a:rPr>
              <a:t> </a:t>
            </a:r>
            <a:r>
              <a:rPr lang="es-MX" sz="1200" spc="-5" dirty="0">
                <a:cs typeface="Arial"/>
              </a:rPr>
              <a:t>de</a:t>
            </a:r>
            <a:r>
              <a:rPr lang="es-MX" sz="1200" dirty="0">
                <a:cs typeface="Arial"/>
              </a:rPr>
              <a:t> </a:t>
            </a:r>
            <a:r>
              <a:rPr lang="es-MX" sz="1200" spc="-5" dirty="0">
                <a:cs typeface="Arial"/>
              </a:rPr>
              <a:t>información</a:t>
            </a:r>
            <a:r>
              <a:rPr lang="es-MX" sz="1200" spc="10" dirty="0">
                <a:cs typeface="Arial"/>
              </a:rPr>
              <a:t> </a:t>
            </a:r>
            <a:r>
              <a:rPr lang="es-MX" sz="1200" spc="-5" dirty="0">
                <a:cs typeface="Arial"/>
              </a:rPr>
              <a:t>y</a:t>
            </a:r>
            <a:r>
              <a:rPr lang="es-MX" sz="1200" spc="5" dirty="0">
                <a:cs typeface="Arial"/>
              </a:rPr>
              <a:t> </a:t>
            </a:r>
            <a:r>
              <a:rPr lang="es-MX" sz="1200" spc="-5" dirty="0">
                <a:cs typeface="Arial"/>
              </a:rPr>
              <a:t>bases de</a:t>
            </a:r>
            <a:r>
              <a:rPr lang="es-MX" sz="1200" spc="15" dirty="0">
                <a:cs typeface="Arial"/>
              </a:rPr>
              <a:t> </a:t>
            </a:r>
            <a:r>
              <a:rPr lang="es-MX" sz="1200" spc="-5" dirty="0">
                <a:cs typeface="Arial"/>
              </a:rPr>
              <a:t>datos</a:t>
            </a:r>
          </a:p>
          <a:p>
            <a:pPr marL="468630" lvl="1">
              <a:spcBef>
                <a:spcPts val="865"/>
              </a:spcBef>
              <a:tabLst>
                <a:tab pos="756285" algn="l"/>
                <a:tab pos="756920" algn="l"/>
              </a:tabLst>
            </a:pPr>
            <a:endParaRPr lang="es-MX" sz="1200" dirty="0">
              <a:cs typeface="Arial"/>
            </a:endParaRPr>
          </a:p>
          <a:p>
            <a:pPr marL="355600" marR="372745" indent="-342900">
              <a:lnSpc>
                <a:spcPct val="113700"/>
              </a:lnSpc>
              <a:spcBef>
                <a:spcPts val="615"/>
              </a:spcBef>
              <a:buChar char="•"/>
              <a:tabLst>
                <a:tab pos="354965" algn="l"/>
                <a:tab pos="355600" algn="l"/>
              </a:tabLst>
            </a:pPr>
            <a:r>
              <a:rPr lang="es-MX" sz="1600" spc="-5" dirty="0">
                <a:cs typeface="Arial"/>
              </a:rPr>
              <a:t>Única</a:t>
            </a:r>
            <a:r>
              <a:rPr lang="es-MX" sz="1600" spc="10" dirty="0">
                <a:cs typeface="Arial"/>
              </a:rPr>
              <a:t> </a:t>
            </a:r>
            <a:r>
              <a:rPr lang="es-MX" sz="1600" spc="-5" dirty="0">
                <a:cs typeface="Arial"/>
              </a:rPr>
              <a:t>agencia</a:t>
            </a:r>
            <a:r>
              <a:rPr lang="es-MX" sz="1600" dirty="0">
                <a:cs typeface="Arial"/>
              </a:rPr>
              <a:t> </a:t>
            </a:r>
            <a:r>
              <a:rPr lang="es-MX" sz="1600" spc="-5" dirty="0">
                <a:cs typeface="Arial"/>
              </a:rPr>
              <a:t>calificadora</a:t>
            </a:r>
            <a:r>
              <a:rPr lang="es-MX" sz="1600" spc="-10" dirty="0">
                <a:cs typeface="Arial"/>
              </a:rPr>
              <a:t> </a:t>
            </a:r>
            <a:r>
              <a:rPr lang="es-MX" sz="1600" spc="-5" dirty="0">
                <a:cs typeface="Arial"/>
              </a:rPr>
              <a:t>internacional</a:t>
            </a:r>
            <a:r>
              <a:rPr lang="es-MX" sz="1600" dirty="0">
                <a:cs typeface="Arial"/>
              </a:rPr>
              <a:t> </a:t>
            </a:r>
            <a:r>
              <a:rPr lang="es-MX" sz="1600" spc="-5" dirty="0">
                <a:cs typeface="Arial"/>
              </a:rPr>
              <a:t>dedicada</a:t>
            </a:r>
            <a:r>
              <a:rPr lang="es-MX" sz="1600" dirty="0">
                <a:cs typeface="Arial"/>
              </a:rPr>
              <a:t> </a:t>
            </a:r>
            <a:r>
              <a:rPr lang="es-MX" sz="1600" spc="-5" dirty="0">
                <a:cs typeface="Arial"/>
              </a:rPr>
              <a:t>exclusivamente</a:t>
            </a:r>
            <a:r>
              <a:rPr lang="es-MX" sz="1600" spc="5" dirty="0">
                <a:cs typeface="Arial"/>
              </a:rPr>
              <a:t> </a:t>
            </a:r>
            <a:r>
              <a:rPr lang="es-MX" sz="1600" spc="-5" dirty="0">
                <a:cs typeface="Arial"/>
              </a:rPr>
              <a:t>al</a:t>
            </a:r>
            <a:r>
              <a:rPr lang="es-MX" sz="1600" spc="15" dirty="0">
                <a:cs typeface="Arial"/>
              </a:rPr>
              <a:t> </a:t>
            </a:r>
            <a:r>
              <a:rPr lang="es-MX" sz="1600" spc="-5" dirty="0">
                <a:cs typeface="Arial"/>
              </a:rPr>
              <a:t>sector </a:t>
            </a:r>
            <a:r>
              <a:rPr lang="es-MX" sz="1600" spc="-430" dirty="0">
                <a:cs typeface="Arial"/>
              </a:rPr>
              <a:t> </a:t>
            </a:r>
            <a:r>
              <a:rPr lang="es-MX" sz="1600" spc="-5" dirty="0">
                <a:cs typeface="Arial"/>
              </a:rPr>
              <a:t>asegurador</a:t>
            </a:r>
            <a:r>
              <a:rPr lang="es-MX" sz="1600" dirty="0">
                <a:cs typeface="Arial"/>
              </a:rPr>
              <a:t> </a:t>
            </a:r>
            <a:r>
              <a:rPr lang="es-MX" sz="1600" spc="-5" dirty="0">
                <a:cs typeface="Arial"/>
              </a:rPr>
              <a:t>y</a:t>
            </a:r>
            <a:r>
              <a:rPr lang="es-MX" sz="1600" spc="15" dirty="0">
                <a:cs typeface="Arial"/>
              </a:rPr>
              <a:t> </a:t>
            </a:r>
            <a:r>
              <a:rPr lang="es-MX" sz="1600" spc="-5" dirty="0">
                <a:cs typeface="Arial"/>
              </a:rPr>
              <a:t>afianzador</a:t>
            </a:r>
            <a:endParaRPr lang="es-MX" sz="1600" dirty="0">
              <a:cs typeface="Arial"/>
            </a:endParaRPr>
          </a:p>
          <a:p>
            <a:pPr marL="756285" lvl="1" indent="-287655">
              <a:spcBef>
                <a:spcPts val="865"/>
              </a:spcBef>
              <a:buChar char="–"/>
              <a:tabLst>
                <a:tab pos="756285" algn="l"/>
                <a:tab pos="756920" algn="l"/>
              </a:tabLst>
            </a:pPr>
            <a:r>
              <a:rPr lang="es-MX" sz="1200" spc="-5" dirty="0">
                <a:cs typeface="Arial"/>
              </a:rPr>
              <a:t>Las</a:t>
            </a:r>
            <a:r>
              <a:rPr lang="es-MX" sz="1200" spc="5" dirty="0">
                <a:cs typeface="Arial"/>
              </a:rPr>
              <a:t> </a:t>
            </a:r>
            <a:r>
              <a:rPr lang="es-MX" sz="1200" spc="-5" dirty="0">
                <a:cs typeface="Arial"/>
              </a:rPr>
              <a:t>metodologías</a:t>
            </a:r>
            <a:r>
              <a:rPr lang="es-MX" sz="1200" spc="20" dirty="0">
                <a:cs typeface="Arial"/>
              </a:rPr>
              <a:t> </a:t>
            </a:r>
            <a:r>
              <a:rPr lang="es-MX" sz="1200" spc="-5" dirty="0">
                <a:cs typeface="Arial"/>
              </a:rPr>
              <a:t>son</a:t>
            </a:r>
            <a:r>
              <a:rPr lang="es-MX" sz="1200" dirty="0">
                <a:cs typeface="Arial"/>
              </a:rPr>
              <a:t> </a:t>
            </a:r>
            <a:r>
              <a:rPr lang="es-MX" sz="1200" spc="-5" dirty="0">
                <a:cs typeface="Arial"/>
              </a:rPr>
              <a:t>específicas para</a:t>
            </a:r>
            <a:r>
              <a:rPr lang="es-MX" sz="1200" spc="10" dirty="0">
                <a:cs typeface="Arial"/>
              </a:rPr>
              <a:t> </a:t>
            </a:r>
            <a:r>
              <a:rPr lang="es-MX" sz="1200" spc="-5" dirty="0">
                <a:cs typeface="Arial"/>
              </a:rPr>
              <a:t>el</a:t>
            </a:r>
            <a:r>
              <a:rPr lang="es-MX" sz="1200" spc="5" dirty="0">
                <a:cs typeface="Arial"/>
              </a:rPr>
              <a:t> </a:t>
            </a:r>
            <a:r>
              <a:rPr lang="es-MX" sz="1200" spc="-5" dirty="0">
                <a:cs typeface="Arial"/>
              </a:rPr>
              <a:t>sector</a:t>
            </a:r>
            <a:endParaRPr lang="es-MX" sz="1200" dirty="0">
              <a:cs typeface="Arial"/>
            </a:endParaRPr>
          </a:p>
          <a:p>
            <a:pPr marL="756285" marR="375285" lvl="1" indent="-287020">
              <a:lnSpc>
                <a:spcPct val="113799"/>
              </a:lnSpc>
              <a:spcBef>
                <a:spcPts val="615"/>
              </a:spcBef>
              <a:buChar char="–"/>
              <a:tabLst>
                <a:tab pos="756285" algn="l"/>
                <a:tab pos="756920" algn="l"/>
              </a:tabLst>
            </a:pPr>
            <a:r>
              <a:rPr lang="es-MX" sz="1200" spc="-5" dirty="0">
                <a:cs typeface="Arial"/>
              </a:rPr>
              <a:t>Los</a:t>
            </a:r>
            <a:r>
              <a:rPr lang="es-MX" sz="1200" spc="10" dirty="0">
                <a:cs typeface="Arial"/>
              </a:rPr>
              <a:t> </a:t>
            </a:r>
            <a:r>
              <a:rPr lang="es-MX" sz="1200" spc="-5" dirty="0">
                <a:cs typeface="Arial"/>
              </a:rPr>
              <a:t>analistas</a:t>
            </a:r>
            <a:r>
              <a:rPr lang="es-MX" sz="1200" dirty="0">
                <a:cs typeface="Arial"/>
              </a:rPr>
              <a:t> </a:t>
            </a:r>
            <a:r>
              <a:rPr lang="es-MX" sz="1200" spc="-5" dirty="0">
                <a:cs typeface="Arial"/>
              </a:rPr>
              <a:t>son</a:t>
            </a:r>
            <a:r>
              <a:rPr lang="es-MX" sz="1200" spc="5" dirty="0">
                <a:cs typeface="Arial"/>
              </a:rPr>
              <a:t> </a:t>
            </a:r>
            <a:r>
              <a:rPr lang="es-MX" sz="1200" spc="-5" dirty="0">
                <a:cs typeface="Arial"/>
              </a:rPr>
              <a:t>especialistas</a:t>
            </a:r>
            <a:r>
              <a:rPr lang="es-MX" sz="1200" spc="-10" dirty="0">
                <a:cs typeface="Arial"/>
              </a:rPr>
              <a:t> </a:t>
            </a:r>
            <a:r>
              <a:rPr lang="es-MX" sz="1200" spc="-5" dirty="0">
                <a:cs typeface="Arial"/>
              </a:rPr>
              <a:t>en</a:t>
            </a:r>
            <a:r>
              <a:rPr lang="es-MX" sz="1200" dirty="0">
                <a:cs typeface="Arial"/>
              </a:rPr>
              <a:t> </a:t>
            </a:r>
            <a:r>
              <a:rPr lang="es-MX" sz="1200" spc="-5" dirty="0">
                <a:cs typeface="Arial"/>
              </a:rPr>
              <a:t>seguros</a:t>
            </a:r>
            <a:r>
              <a:rPr lang="es-MX" sz="1200" spc="20" dirty="0">
                <a:cs typeface="Arial"/>
              </a:rPr>
              <a:t> </a:t>
            </a:r>
            <a:r>
              <a:rPr lang="es-MX" sz="1200" spc="-5" dirty="0">
                <a:cs typeface="Arial"/>
              </a:rPr>
              <a:t>y</a:t>
            </a:r>
            <a:r>
              <a:rPr lang="es-MX" sz="1200" spc="10" dirty="0">
                <a:cs typeface="Arial"/>
              </a:rPr>
              <a:t> </a:t>
            </a:r>
            <a:r>
              <a:rPr lang="es-MX" sz="1200" spc="-5" dirty="0">
                <a:cs typeface="Arial"/>
              </a:rPr>
              <a:t>sólo analizan</a:t>
            </a:r>
            <a:r>
              <a:rPr lang="es-MX" sz="1200" spc="-15" dirty="0">
                <a:cs typeface="Arial"/>
              </a:rPr>
              <a:t> </a:t>
            </a:r>
            <a:r>
              <a:rPr lang="es-MX" sz="1200" spc="-5" dirty="0">
                <a:cs typeface="Arial"/>
              </a:rPr>
              <a:t>compañías</a:t>
            </a:r>
            <a:r>
              <a:rPr lang="es-MX" sz="1200" spc="25" dirty="0">
                <a:cs typeface="Arial"/>
              </a:rPr>
              <a:t> </a:t>
            </a:r>
            <a:r>
              <a:rPr lang="es-MX" sz="1200" spc="-5" dirty="0">
                <a:cs typeface="Arial"/>
              </a:rPr>
              <a:t>de </a:t>
            </a:r>
            <a:r>
              <a:rPr lang="es-MX" sz="1200" spc="-430" dirty="0">
                <a:cs typeface="Arial"/>
              </a:rPr>
              <a:t> </a:t>
            </a:r>
            <a:r>
              <a:rPr lang="es-MX" sz="1200" spc="-5" dirty="0">
                <a:cs typeface="Arial"/>
              </a:rPr>
              <a:t>seguros y</a:t>
            </a:r>
            <a:r>
              <a:rPr lang="es-MX" sz="1200" spc="20" dirty="0">
                <a:cs typeface="Arial"/>
              </a:rPr>
              <a:t> </a:t>
            </a:r>
            <a:r>
              <a:rPr lang="es-MX" sz="1200" spc="-5" dirty="0">
                <a:cs typeface="Arial"/>
              </a:rPr>
              <a:t>fianzas</a:t>
            </a:r>
            <a:endParaRPr lang="es-MX" sz="1200" dirty="0">
              <a:cs typeface="Arial"/>
            </a:endParaRPr>
          </a:p>
          <a:p>
            <a:endParaRPr lang="es-MX" dirty="0"/>
          </a:p>
        </p:txBody>
      </p:sp>
      <p:pic>
        <p:nvPicPr>
          <p:cNvPr id="7" name="Picture 6">
            <a:extLst>
              <a:ext uri="{FF2B5EF4-FFF2-40B4-BE49-F238E27FC236}">
                <a16:creationId xmlns:a16="http://schemas.microsoft.com/office/drawing/2014/main" id="{F8FFB2AF-3818-F7CC-6CA1-7CCEFD4146EC}"/>
              </a:ext>
            </a:extLst>
          </p:cNvPr>
          <p:cNvPicPr>
            <a:picLocks noChangeAspect="1"/>
          </p:cNvPicPr>
          <p:nvPr/>
        </p:nvPicPr>
        <p:blipFill>
          <a:blip r:embed="rId2"/>
          <a:stretch>
            <a:fillRect/>
          </a:stretch>
        </p:blipFill>
        <p:spPr>
          <a:xfrm>
            <a:off x="5470729" y="1637768"/>
            <a:ext cx="6634442" cy="3814681"/>
          </a:xfrm>
          <a:prstGeom prst="rect">
            <a:avLst/>
          </a:prstGeom>
        </p:spPr>
      </p:pic>
    </p:spTree>
    <p:extLst>
      <p:ext uri="{BB962C8B-B14F-4D97-AF65-F5344CB8AC3E}">
        <p14:creationId xmlns:p14="http://schemas.microsoft.com/office/powerpoint/2010/main" val="1850287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81124" y="188685"/>
            <a:ext cx="8706305" cy="584775"/>
          </a:xfrm>
          <a:prstGeom prst="rect">
            <a:avLst/>
          </a:prstGeom>
          <a:noFill/>
        </p:spPr>
        <p:txBody>
          <a:bodyPr wrap="square" rtlCol="0">
            <a:spAutoFit/>
          </a:bodyPr>
          <a:lstStyle/>
          <a:p>
            <a:r>
              <a:rPr lang="es-MX" sz="3200" b="1" dirty="0">
                <a:latin typeface="+mj-lt"/>
              </a:rPr>
              <a:t>Cobertura y liderazgo a nivel mundial.</a:t>
            </a:r>
            <a:endParaRPr lang="en-US" sz="3200" b="1" dirty="0">
              <a:latin typeface="+mj-lt"/>
            </a:endParaRPr>
          </a:p>
        </p:txBody>
      </p:sp>
      <p:sp>
        <p:nvSpPr>
          <p:cNvPr id="31" name="object 29"/>
          <p:cNvSpPr txBox="1"/>
          <p:nvPr/>
        </p:nvSpPr>
        <p:spPr>
          <a:xfrm>
            <a:off x="2455833" y="1272751"/>
            <a:ext cx="7496756" cy="258404"/>
          </a:xfrm>
          <a:prstGeom prst="rect">
            <a:avLst/>
          </a:prstGeom>
        </p:spPr>
        <p:txBody>
          <a:bodyPr vert="horz" wrap="square" lIns="0" tIns="12065" rIns="0" bIns="0" rtlCol="0">
            <a:spAutoFit/>
          </a:bodyPr>
          <a:lstStyle/>
          <a:p>
            <a:pPr marL="12700">
              <a:lnSpc>
                <a:spcPct val="100000"/>
              </a:lnSpc>
              <a:spcBef>
                <a:spcPts val="95"/>
              </a:spcBef>
            </a:pPr>
            <a:r>
              <a:rPr lang="es-MX" sz="1600" b="1" spc="-5" dirty="0">
                <a:latin typeface="Arial" panose="020B0604020202020204" pitchFamily="34" charset="0"/>
                <a:cs typeface="Arial" panose="020B0604020202020204" pitchFamily="34" charset="0"/>
              </a:rPr>
              <a:t>Calificaciones de fortaleza financiera (FSR) a (re)aseguradoras a nivel global</a:t>
            </a:r>
            <a:endParaRPr sz="1600" dirty="0">
              <a:latin typeface="Arial" panose="020B0604020202020204" pitchFamily="34" charset="0"/>
              <a:cs typeface="Arial" panose="020B0604020202020204" pitchFamily="34" charset="0"/>
            </a:endParaRPr>
          </a:p>
        </p:txBody>
      </p:sp>
      <p:sp>
        <p:nvSpPr>
          <p:cNvPr id="34" name="object 3"/>
          <p:cNvSpPr txBox="1"/>
          <p:nvPr/>
        </p:nvSpPr>
        <p:spPr>
          <a:xfrm>
            <a:off x="487805" y="5903650"/>
            <a:ext cx="5045247" cy="119905"/>
          </a:xfrm>
          <a:prstGeom prst="rect">
            <a:avLst/>
          </a:prstGeom>
        </p:spPr>
        <p:txBody>
          <a:bodyPr vert="horz" wrap="square" lIns="0" tIns="12065" rIns="0" bIns="0" rtlCol="0">
            <a:spAutoFit/>
          </a:bodyPr>
          <a:lstStyle/>
          <a:p>
            <a:pPr marL="12700">
              <a:lnSpc>
                <a:spcPct val="100000"/>
              </a:lnSpc>
              <a:spcBef>
                <a:spcPts val="95"/>
              </a:spcBef>
            </a:pPr>
            <a:r>
              <a:rPr lang="es-MX" sz="700" i="1" spc="-5" dirty="0">
                <a:latin typeface="Arial"/>
                <a:cs typeface="Arial"/>
              </a:rPr>
              <a:t>Fuente: Sitios web de AM Best, S&amp;P, Moody’s y Fitch. Información a Febrero 2026, menos Fitch y Moody´s.</a:t>
            </a:r>
            <a:endParaRPr sz="800" i="1" dirty="0">
              <a:latin typeface="Arial"/>
              <a:cs typeface="Arial"/>
            </a:endParaRPr>
          </a:p>
        </p:txBody>
      </p:sp>
      <p:graphicFrame>
        <p:nvGraphicFramePr>
          <p:cNvPr id="2" name="Object 4">
            <a:extLst>
              <a:ext uri="{FF2B5EF4-FFF2-40B4-BE49-F238E27FC236}">
                <a16:creationId xmlns:a16="http://schemas.microsoft.com/office/drawing/2014/main" id="{E0562196-E2CE-1D26-E2C9-7C8B309E4054}"/>
              </a:ext>
            </a:extLst>
          </p:cNvPr>
          <p:cNvGraphicFramePr>
            <a:graphicFrameLocks noChangeAspect="1"/>
          </p:cNvGraphicFramePr>
          <p:nvPr/>
        </p:nvGraphicFramePr>
        <p:xfrm>
          <a:off x="983039" y="869137"/>
          <a:ext cx="10225922" cy="58001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7492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1545C-5F0F-F556-081E-825A74B7C27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32553F2-B50D-5727-0213-EC0EA57341B4}"/>
              </a:ext>
            </a:extLst>
          </p:cNvPr>
          <p:cNvSpPr txBox="1"/>
          <p:nvPr/>
        </p:nvSpPr>
        <p:spPr>
          <a:xfrm>
            <a:off x="1381124" y="188685"/>
            <a:ext cx="8920164" cy="584775"/>
          </a:xfrm>
          <a:prstGeom prst="rect">
            <a:avLst/>
          </a:prstGeom>
          <a:noFill/>
        </p:spPr>
        <p:txBody>
          <a:bodyPr wrap="square" rtlCol="0">
            <a:spAutoFit/>
          </a:bodyPr>
          <a:lstStyle/>
          <a:p>
            <a:r>
              <a:rPr lang="es-MX" sz="3200" b="1" dirty="0">
                <a:latin typeface="+mj-lt"/>
              </a:rPr>
              <a:t>Presencia de AM Best en la región</a:t>
            </a:r>
            <a:endParaRPr lang="en-US" sz="3200" b="1" dirty="0">
              <a:latin typeface="+mj-lt"/>
            </a:endParaRPr>
          </a:p>
        </p:txBody>
      </p:sp>
      <p:sp>
        <p:nvSpPr>
          <p:cNvPr id="4" name="Content Placeholder 1">
            <a:extLst>
              <a:ext uri="{FF2B5EF4-FFF2-40B4-BE49-F238E27FC236}">
                <a16:creationId xmlns:a16="http://schemas.microsoft.com/office/drawing/2014/main" id="{180D0512-7117-A1A9-436F-35CF95B81D63}"/>
              </a:ext>
            </a:extLst>
          </p:cNvPr>
          <p:cNvSpPr txBox="1">
            <a:spLocks/>
          </p:cNvSpPr>
          <p:nvPr/>
        </p:nvSpPr>
        <p:spPr>
          <a:xfrm>
            <a:off x="1032780" y="1380499"/>
            <a:ext cx="10277475" cy="40913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s-MX" sz="16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0BDD7FA3-44C1-82CE-047F-0DB1E9BE40E3}"/>
              </a:ext>
            </a:extLst>
          </p:cNvPr>
          <p:cNvSpPr txBox="1"/>
          <p:nvPr/>
        </p:nvSpPr>
        <p:spPr>
          <a:xfrm>
            <a:off x="6357668" y="2853299"/>
            <a:ext cx="5230416" cy="1358705"/>
          </a:xfrm>
          <a:prstGeom prst="rect">
            <a:avLst/>
          </a:prstGeom>
        </p:spPr>
        <p:txBody>
          <a:bodyPr vert="horz" wrap="square" lIns="0" tIns="62865" rIns="0" bIns="0" rtlCol="0">
            <a:spAutoFit/>
          </a:bodyPr>
          <a:lstStyle/>
          <a:p>
            <a:pPr marL="12065">
              <a:lnSpc>
                <a:spcPct val="100000"/>
              </a:lnSpc>
              <a:spcBef>
                <a:spcPts val="495"/>
              </a:spcBef>
              <a:tabLst>
                <a:tab pos="185420" algn="l"/>
              </a:tabLst>
            </a:pPr>
            <a:r>
              <a:rPr lang="es-MX" sz="1600" spc="-5" dirty="0">
                <a:latin typeface="Arial"/>
                <a:cs typeface="Arial"/>
              </a:rPr>
              <a:t>AM Best América Latina está a cargo del seguimiento    de más de 118 compañías, entre aseguradoras, reaseguradoras, cautivas, afianzadoras y </a:t>
            </a:r>
            <a:r>
              <a:rPr lang="es-MX" sz="1600" spc="-5" dirty="0" err="1">
                <a:latin typeface="Arial"/>
                <a:cs typeface="Arial"/>
              </a:rPr>
              <a:t>MGA´s</a:t>
            </a:r>
            <a:r>
              <a:rPr lang="es-MX" sz="1600" spc="-5" dirty="0">
                <a:latin typeface="Arial"/>
                <a:cs typeface="Arial"/>
              </a:rPr>
              <a:t>, en 25 países al día de hoy.</a:t>
            </a:r>
          </a:p>
          <a:p>
            <a:pPr marL="12065">
              <a:lnSpc>
                <a:spcPct val="100000"/>
              </a:lnSpc>
              <a:spcBef>
                <a:spcPts val="495"/>
              </a:spcBef>
              <a:tabLst>
                <a:tab pos="185420" algn="l"/>
              </a:tabLst>
            </a:pPr>
            <a:endParaRPr sz="1600" dirty="0">
              <a:latin typeface="Arial"/>
              <a:cs typeface="Arial"/>
            </a:endParaRPr>
          </a:p>
        </p:txBody>
      </p:sp>
      <p:pic>
        <p:nvPicPr>
          <p:cNvPr id="10" name="Picture 9">
            <a:extLst>
              <a:ext uri="{FF2B5EF4-FFF2-40B4-BE49-F238E27FC236}">
                <a16:creationId xmlns:a16="http://schemas.microsoft.com/office/drawing/2014/main" id="{3D4B1C05-18E6-AF19-9D2B-A0FBA3B55E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1158" y="974919"/>
            <a:ext cx="3769967" cy="5115464"/>
          </a:xfrm>
          <a:prstGeom prst="rect">
            <a:avLst/>
          </a:prstGeom>
        </p:spPr>
      </p:pic>
    </p:spTree>
    <p:extLst>
      <p:ext uri="{BB962C8B-B14F-4D97-AF65-F5344CB8AC3E}">
        <p14:creationId xmlns:p14="http://schemas.microsoft.com/office/powerpoint/2010/main" val="2344373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F8AED-6328-D41E-36E7-8C90DD0998F6}"/>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67043D39-40B6-4A39-7A7F-F3D49DCF6FFA}"/>
              </a:ext>
            </a:extLst>
          </p:cNvPr>
          <p:cNvSpPr txBox="1">
            <a:spLocks/>
          </p:cNvSpPr>
          <p:nvPr/>
        </p:nvSpPr>
        <p:spPr>
          <a:xfrm>
            <a:off x="1032780" y="1380499"/>
            <a:ext cx="10277475" cy="40913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s-MX" sz="16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7EC2714-DF69-5DC5-2C9E-7EE4746A07DC}"/>
              </a:ext>
            </a:extLst>
          </p:cNvPr>
          <p:cNvSpPr txBox="1"/>
          <p:nvPr/>
        </p:nvSpPr>
        <p:spPr>
          <a:xfrm>
            <a:off x="1381124" y="188685"/>
            <a:ext cx="8920164" cy="584775"/>
          </a:xfrm>
          <a:prstGeom prst="rect">
            <a:avLst/>
          </a:prstGeom>
          <a:noFill/>
        </p:spPr>
        <p:txBody>
          <a:bodyPr wrap="square" rtlCol="0">
            <a:spAutoFit/>
          </a:bodyPr>
          <a:lstStyle/>
          <a:p>
            <a:r>
              <a:rPr lang="es-MX" sz="3200" b="1" dirty="0">
                <a:latin typeface="+mj-lt"/>
              </a:rPr>
              <a:t>Perspectivas mercado Latinoamericano</a:t>
            </a:r>
            <a:endParaRPr lang="en-US" sz="3200" b="1" dirty="0">
              <a:latin typeface="+mj-lt"/>
            </a:endParaRPr>
          </a:p>
        </p:txBody>
      </p:sp>
      <p:sp>
        <p:nvSpPr>
          <p:cNvPr id="9" name="Marcador de contenido 3">
            <a:extLst>
              <a:ext uri="{FF2B5EF4-FFF2-40B4-BE49-F238E27FC236}">
                <a16:creationId xmlns:a16="http://schemas.microsoft.com/office/drawing/2014/main" id="{986BECC0-90A6-6560-5CCA-38C7BDC0984B}"/>
              </a:ext>
            </a:extLst>
          </p:cNvPr>
          <p:cNvSpPr txBox="1">
            <a:spLocks/>
          </p:cNvSpPr>
          <p:nvPr/>
        </p:nvSpPr>
        <p:spPr>
          <a:xfrm>
            <a:off x="705247" y="1275354"/>
            <a:ext cx="10522754" cy="77982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s-MX" sz="2400" dirty="0"/>
              <a:t>1. El mercado de (rea)seguros sigue creciendo, de la mano de la demanda y dinamismo de la región, a pesar de los retos que enfrenta.</a:t>
            </a:r>
          </a:p>
        </p:txBody>
      </p:sp>
      <p:graphicFrame>
        <p:nvGraphicFramePr>
          <p:cNvPr id="10" name="Diagrama 5">
            <a:extLst>
              <a:ext uri="{FF2B5EF4-FFF2-40B4-BE49-F238E27FC236}">
                <a16:creationId xmlns:a16="http://schemas.microsoft.com/office/drawing/2014/main" id="{0A38AF6D-C44D-A29F-6428-4BD5C26C0332}"/>
              </a:ext>
            </a:extLst>
          </p:cNvPr>
          <p:cNvGraphicFramePr/>
          <p:nvPr>
            <p:extLst>
              <p:ext uri="{D42A27DB-BD31-4B8C-83A1-F6EECF244321}">
                <p14:modId xmlns:p14="http://schemas.microsoft.com/office/powerpoint/2010/main" val="1099434826"/>
              </p:ext>
            </p:extLst>
          </p:nvPr>
        </p:nvGraphicFramePr>
        <p:xfrm>
          <a:off x="2670837" y="2473485"/>
          <a:ext cx="6850326" cy="34225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7222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B7F0-8DA2-7E0B-3A4D-DEFBCC0B4C36}"/>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918984DA-3306-6DB9-DE14-CC60AAC0CFED}"/>
              </a:ext>
            </a:extLst>
          </p:cNvPr>
          <p:cNvSpPr txBox="1">
            <a:spLocks/>
          </p:cNvSpPr>
          <p:nvPr/>
        </p:nvSpPr>
        <p:spPr>
          <a:xfrm>
            <a:off x="1032780" y="1380499"/>
            <a:ext cx="10277475" cy="40913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s-MX" sz="16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8893900-2D02-E19B-049F-95B95E195EF6}"/>
              </a:ext>
            </a:extLst>
          </p:cNvPr>
          <p:cNvSpPr txBox="1"/>
          <p:nvPr/>
        </p:nvSpPr>
        <p:spPr>
          <a:xfrm>
            <a:off x="1381124" y="188685"/>
            <a:ext cx="8920164" cy="584775"/>
          </a:xfrm>
          <a:prstGeom prst="rect">
            <a:avLst/>
          </a:prstGeom>
          <a:noFill/>
        </p:spPr>
        <p:txBody>
          <a:bodyPr wrap="square" rtlCol="0">
            <a:spAutoFit/>
          </a:bodyPr>
          <a:lstStyle/>
          <a:p>
            <a:r>
              <a:rPr lang="es-MX" sz="3200" b="1" dirty="0">
                <a:latin typeface="+mj-lt"/>
              </a:rPr>
              <a:t>Perspectivas mercado Latinoamericano</a:t>
            </a:r>
            <a:endParaRPr lang="en-US" sz="3200" b="1" dirty="0">
              <a:latin typeface="+mj-lt"/>
            </a:endParaRPr>
          </a:p>
        </p:txBody>
      </p:sp>
      <p:sp>
        <p:nvSpPr>
          <p:cNvPr id="9" name="Marcador de contenido 3">
            <a:extLst>
              <a:ext uri="{FF2B5EF4-FFF2-40B4-BE49-F238E27FC236}">
                <a16:creationId xmlns:a16="http://schemas.microsoft.com/office/drawing/2014/main" id="{58A554F2-4D28-6CBD-54E9-223A752C73BF}"/>
              </a:ext>
            </a:extLst>
          </p:cNvPr>
          <p:cNvSpPr txBox="1">
            <a:spLocks/>
          </p:cNvSpPr>
          <p:nvPr/>
        </p:nvSpPr>
        <p:spPr>
          <a:xfrm>
            <a:off x="705247" y="1275354"/>
            <a:ext cx="10522754" cy="77982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s-MX" sz="2400" dirty="0"/>
              <a:t>2. </a:t>
            </a:r>
            <a:r>
              <a:rPr lang="es-ES" sz="2400" dirty="0"/>
              <a:t>Creciente necesidad de reaseguro en el futuro cercano para la región</a:t>
            </a:r>
            <a:r>
              <a:rPr lang="es-MX" sz="2400" dirty="0"/>
              <a:t>.</a:t>
            </a:r>
          </a:p>
        </p:txBody>
      </p:sp>
      <p:graphicFrame>
        <p:nvGraphicFramePr>
          <p:cNvPr id="2" name="Diagrama 4">
            <a:extLst>
              <a:ext uri="{FF2B5EF4-FFF2-40B4-BE49-F238E27FC236}">
                <a16:creationId xmlns:a16="http://schemas.microsoft.com/office/drawing/2014/main" id="{488263C5-1C02-D34B-04F2-6AFDEF356310}"/>
              </a:ext>
            </a:extLst>
          </p:cNvPr>
          <p:cNvGraphicFramePr/>
          <p:nvPr>
            <p:extLst>
              <p:ext uri="{D42A27DB-BD31-4B8C-83A1-F6EECF244321}">
                <p14:modId xmlns:p14="http://schemas.microsoft.com/office/powerpoint/2010/main" val="3787400884"/>
              </p:ext>
            </p:extLst>
          </p:nvPr>
        </p:nvGraphicFramePr>
        <p:xfrm>
          <a:off x="1294799" y="1685170"/>
          <a:ext cx="9602401" cy="3482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6776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7B46F-18E0-FBAB-EC67-69F245E46736}"/>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96139279-324C-DE41-1C97-1A63762EEA9E}"/>
              </a:ext>
            </a:extLst>
          </p:cNvPr>
          <p:cNvSpPr txBox="1">
            <a:spLocks/>
          </p:cNvSpPr>
          <p:nvPr/>
        </p:nvSpPr>
        <p:spPr>
          <a:xfrm>
            <a:off x="1032780" y="1380499"/>
            <a:ext cx="10277475" cy="40913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s-MX" sz="16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A8CC96D-C6C1-1B63-4DFF-B6CBDAFE218A}"/>
              </a:ext>
            </a:extLst>
          </p:cNvPr>
          <p:cNvSpPr txBox="1"/>
          <p:nvPr/>
        </p:nvSpPr>
        <p:spPr>
          <a:xfrm>
            <a:off x="1381124" y="188685"/>
            <a:ext cx="8920164" cy="584775"/>
          </a:xfrm>
          <a:prstGeom prst="rect">
            <a:avLst/>
          </a:prstGeom>
          <a:noFill/>
        </p:spPr>
        <p:txBody>
          <a:bodyPr wrap="square" rtlCol="0">
            <a:spAutoFit/>
          </a:bodyPr>
          <a:lstStyle/>
          <a:p>
            <a:r>
              <a:rPr lang="es-MX" sz="3200" b="1" dirty="0">
                <a:latin typeface="+mj-lt"/>
              </a:rPr>
              <a:t>Perspectivas mercado Latinoamericano</a:t>
            </a:r>
            <a:endParaRPr lang="en-US" sz="3200" b="1" dirty="0">
              <a:latin typeface="+mj-lt"/>
            </a:endParaRPr>
          </a:p>
        </p:txBody>
      </p:sp>
      <p:graphicFrame>
        <p:nvGraphicFramePr>
          <p:cNvPr id="2" name="Diagrama 10">
            <a:extLst>
              <a:ext uri="{FF2B5EF4-FFF2-40B4-BE49-F238E27FC236}">
                <a16:creationId xmlns:a16="http://schemas.microsoft.com/office/drawing/2014/main" id="{E04CFEFD-4C47-466B-7E66-FE22527E629A}"/>
              </a:ext>
            </a:extLst>
          </p:cNvPr>
          <p:cNvGraphicFramePr/>
          <p:nvPr>
            <p:extLst>
              <p:ext uri="{D42A27DB-BD31-4B8C-83A1-F6EECF244321}">
                <p14:modId xmlns:p14="http://schemas.microsoft.com/office/powerpoint/2010/main" val="3433730639"/>
              </p:ext>
            </p:extLst>
          </p:nvPr>
        </p:nvGraphicFramePr>
        <p:xfrm>
          <a:off x="2652443" y="1060034"/>
          <a:ext cx="6887114" cy="47379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6">
            <a:extLst>
              <a:ext uri="{FF2B5EF4-FFF2-40B4-BE49-F238E27FC236}">
                <a16:creationId xmlns:a16="http://schemas.microsoft.com/office/drawing/2014/main" id="{D56A7DCA-D18A-98D7-4E3B-E8ECEA97C08F}"/>
              </a:ext>
            </a:extLst>
          </p:cNvPr>
          <p:cNvSpPr txBox="1"/>
          <p:nvPr/>
        </p:nvSpPr>
        <p:spPr>
          <a:xfrm>
            <a:off x="5208803" y="2964528"/>
            <a:ext cx="1774394" cy="861774"/>
          </a:xfrm>
          <a:prstGeom prst="rect">
            <a:avLst/>
          </a:prstGeom>
          <a:noFill/>
        </p:spPr>
        <p:txBody>
          <a:bodyPr wrap="square" rtlCol="0">
            <a:spAutoFit/>
          </a:bodyPr>
          <a:lstStyle/>
          <a:p>
            <a:pPr algn="ctr"/>
            <a:r>
              <a:rPr lang="es-MX" sz="1600" b="1" dirty="0">
                <a:latin typeface="Arial" panose="020B0604020202020204" pitchFamily="34" charset="0"/>
                <a:cs typeface="Arial" panose="020B0604020202020204" pitchFamily="34" charset="0"/>
              </a:rPr>
              <a:t>Ciclo del</a:t>
            </a:r>
          </a:p>
          <a:p>
            <a:pPr algn="ctr"/>
            <a:r>
              <a:rPr lang="es-MX" sz="1600" b="1" dirty="0">
                <a:latin typeface="Arial" panose="020B0604020202020204" pitchFamily="34" charset="0"/>
                <a:cs typeface="Arial" panose="020B0604020202020204" pitchFamily="34" charset="0"/>
              </a:rPr>
              <a:t>mercado</a:t>
            </a:r>
          </a:p>
          <a:p>
            <a:pPr algn="ctr"/>
            <a:r>
              <a:rPr lang="es-MX" sz="1600" b="1" dirty="0">
                <a:latin typeface="Arial" panose="020B0604020202020204" pitchFamily="34" charset="0"/>
                <a:cs typeface="Arial" panose="020B0604020202020204" pitchFamily="34" charset="0"/>
              </a:rPr>
              <a:t>re/asegurador </a:t>
            </a:r>
          </a:p>
        </p:txBody>
      </p:sp>
      <p:sp>
        <p:nvSpPr>
          <p:cNvPr id="6" name="Rectángulo 5">
            <a:extLst>
              <a:ext uri="{FF2B5EF4-FFF2-40B4-BE49-F238E27FC236}">
                <a16:creationId xmlns:a16="http://schemas.microsoft.com/office/drawing/2014/main" id="{ADC40A64-7E35-B7C2-F8C1-C97CFEB4082B}"/>
              </a:ext>
            </a:extLst>
          </p:cNvPr>
          <p:cNvSpPr/>
          <p:nvPr/>
        </p:nvSpPr>
        <p:spPr>
          <a:xfrm rot="3234232">
            <a:off x="6328538" y="2629680"/>
            <a:ext cx="1309319" cy="276999"/>
          </a:xfrm>
          <a:prstGeom prst="rect">
            <a:avLst/>
          </a:prstGeom>
          <a:noFill/>
        </p:spPr>
        <p:txBody>
          <a:bodyPr wrap="square" lIns="91440" tIns="45720" rIns="91440" bIns="45720">
            <a:spAutoFit/>
          </a:bodyPr>
          <a:lstStyle/>
          <a:p>
            <a:pPr algn="ctr"/>
            <a:r>
              <a:rPr lang="es-ES" sz="1200" b="1" cap="none" spc="0" dirty="0">
                <a:ln w="0"/>
                <a:solidFill>
                  <a:schemeClr val="accent1"/>
                </a:solidFill>
                <a:effectLst>
                  <a:outerShdw blurRad="38100" dist="25400" dir="5400000" algn="ctr" rotWithShape="0">
                    <a:srgbClr val="6E747A">
                      <a:alpha val="43000"/>
                    </a:srgbClr>
                  </a:outerShdw>
                </a:effectLst>
              </a:rPr>
              <a:t>Mercado suave</a:t>
            </a:r>
          </a:p>
        </p:txBody>
      </p:sp>
      <p:sp>
        <p:nvSpPr>
          <p:cNvPr id="7" name="Rectángulo 5">
            <a:extLst>
              <a:ext uri="{FF2B5EF4-FFF2-40B4-BE49-F238E27FC236}">
                <a16:creationId xmlns:a16="http://schemas.microsoft.com/office/drawing/2014/main" id="{ADA24360-D6FC-6A27-0C0B-627553601303}"/>
              </a:ext>
            </a:extLst>
          </p:cNvPr>
          <p:cNvSpPr/>
          <p:nvPr/>
        </p:nvSpPr>
        <p:spPr>
          <a:xfrm rot="3234232">
            <a:off x="4494938" y="3974376"/>
            <a:ext cx="1309319" cy="276999"/>
          </a:xfrm>
          <a:prstGeom prst="rect">
            <a:avLst/>
          </a:prstGeom>
          <a:noFill/>
        </p:spPr>
        <p:txBody>
          <a:bodyPr wrap="square" lIns="91440" tIns="45720" rIns="91440" bIns="45720">
            <a:spAutoFit/>
          </a:bodyPr>
          <a:lstStyle/>
          <a:p>
            <a:pPr algn="ctr"/>
            <a:r>
              <a:rPr lang="es-ES" sz="1200" b="1" cap="none" spc="0" dirty="0">
                <a:ln w="0"/>
                <a:solidFill>
                  <a:schemeClr val="accent1"/>
                </a:solidFill>
                <a:effectLst>
                  <a:outerShdw blurRad="38100" dist="25400" dir="5400000" algn="ctr" rotWithShape="0">
                    <a:srgbClr val="6E747A">
                      <a:alpha val="43000"/>
                    </a:srgbClr>
                  </a:outerShdw>
                </a:effectLst>
              </a:rPr>
              <a:t>Mercado </a:t>
            </a:r>
            <a:r>
              <a:rPr lang="es-ES" sz="1200" b="1" dirty="0">
                <a:ln w="0"/>
                <a:solidFill>
                  <a:schemeClr val="accent1"/>
                </a:solidFill>
                <a:effectLst>
                  <a:outerShdw blurRad="38100" dist="25400" dir="5400000" algn="ctr" rotWithShape="0">
                    <a:srgbClr val="6E747A">
                      <a:alpha val="43000"/>
                    </a:srgbClr>
                  </a:outerShdw>
                </a:effectLst>
              </a:rPr>
              <a:t>duro</a:t>
            </a:r>
            <a:endParaRPr lang="es-ES" sz="1200" b="1"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37839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4014E-4382-E667-22A9-6DB4D5385E79}"/>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FF04AF35-4C74-6A04-DBA7-981D6F2349E1}"/>
              </a:ext>
            </a:extLst>
          </p:cNvPr>
          <p:cNvSpPr txBox="1">
            <a:spLocks/>
          </p:cNvSpPr>
          <p:nvPr/>
        </p:nvSpPr>
        <p:spPr>
          <a:xfrm>
            <a:off x="1032780" y="1380499"/>
            <a:ext cx="10277475" cy="40913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s-MX" sz="16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E11853C-968B-D2A7-C8B9-F9CEB08481F0}"/>
              </a:ext>
            </a:extLst>
          </p:cNvPr>
          <p:cNvSpPr txBox="1"/>
          <p:nvPr/>
        </p:nvSpPr>
        <p:spPr>
          <a:xfrm>
            <a:off x="1381124" y="188685"/>
            <a:ext cx="8920164" cy="584775"/>
          </a:xfrm>
          <a:prstGeom prst="rect">
            <a:avLst/>
          </a:prstGeom>
          <a:noFill/>
        </p:spPr>
        <p:txBody>
          <a:bodyPr wrap="square" rtlCol="0">
            <a:spAutoFit/>
          </a:bodyPr>
          <a:lstStyle/>
          <a:p>
            <a:r>
              <a:rPr lang="es-MX" sz="3200" b="1" dirty="0">
                <a:latin typeface="+mj-lt"/>
              </a:rPr>
              <a:t>Perspectivas mercado Latinoamericano</a:t>
            </a:r>
            <a:endParaRPr lang="en-US" sz="3200" b="1" dirty="0">
              <a:latin typeface="+mj-lt"/>
            </a:endParaRPr>
          </a:p>
        </p:txBody>
      </p:sp>
      <p:pic>
        <p:nvPicPr>
          <p:cNvPr id="54" name="Picture 53">
            <a:extLst>
              <a:ext uri="{FF2B5EF4-FFF2-40B4-BE49-F238E27FC236}">
                <a16:creationId xmlns:a16="http://schemas.microsoft.com/office/drawing/2014/main" id="{EF88B38D-F3FB-1AF4-DD19-47E6877F60E3}"/>
              </a:ext>
            </a:extLst>
          </p:cNvPr>
          <p:cNvPicPr>
            <a:picLocks noChangeAspect="1"/>
          </p:cNvPicPr>
          <p:nvPr/>
        </p:nvPicPr>
        <p:blipFill>
          <a:blip r:embed="rId2"/>
          <a:stretch>
            <a:fillRect/>
          </a:stretch>
        </p:blipFill>
        <p:spPr>
          <a:xfrm>
            <a:off x="304771" y="1450003"/>
            <a:ext cx="11559677" cy="4174544"/>
          </a:xfrm>
          <a:prstGeom prst="rect">
            <a:avLst/>
          </a:prstGeom>
        </p:spPr>
      </p:pic>
    </p:spTree>
    <p:extLst>
      <p:ext uri="{BB962C8B-B14F-4D97-AF65-F5344CB8AC3E}">
        <p14:creationId xmlns:p14="http://schemas.microsoft.com/office/powerpoint/2010/main" val="4203586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CFF79-9613-547D-BBDB-33B9DE242305}"/>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117487A3-8C82-2077-38D2-ED492A47F437}"/>
              </a:ext>
            </a:extLst>
          </p:cNvPr>
          <p:cNvSpPr txBox="1">
            <a:spLocks/>
          </p:cNvSpPr>
          <p:nvPr/>
        </p:nvSpPr>
        <p:spPr>
          <a:xfrm>
            <a:off x="1032780" y="1380499"/>
            <a:ext cx="10277475" cy="40913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s-MX" sz="16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a:p>
            <a:endParaRPr lang="es-MX" sz="1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385AF3E-221A-60EF-4428-398A7787F15B}"/>
              </a:ext>
            </a:extLst>
          </p:cNvPr>
          <p:cNvSpPr txBox="1"/>
          <p:nvPr/>
        </p:nvSpPr>
        <p:spPr>
          <a:xfrm>
            <a:off x="1381124" y="188685"/>
            <a:ext cx="8920164" cy="584775"/>
          </a:xfrm>
          <a:prstGeom prst="rect">
            <a:avLst/>
          </a:prstGeom>
          <a:noFill/>
        </p:spPr>
        <p:txBody>
          <a:bodyPr wrap="square" rtlCol="0">
            <a:spAutoFit/>
          </a:bodyPr>
          <a:lstStyle/>
          <a:p>
            <a:r>
              <a:rPr lang="es-MX" sz="3200" b="1" dirty="0">
                <a:latin typeface="+mj-lt"/>
              </a:rPr>
              <a:t>Perspectivas mercado Latinoamericano</a:t>
            </a:r>
            <a:endParaRPr lang="en-US" sz="3200" b="1" dirty="0">
              <a:latin typeface="+mj-lt"/>
            </a:endParaRPr>
          </a:p>
        </p:txBody>
      </p:sp>
      <p:pic>
        <p:nvPicPr>
          <p:cNvPr id="5" name="Picture 4">
            <a:extLst>
              <a:ext uri="{FF2B5EF4-FFF2-40B4-BE49-F238E27FC236}">
                <a16:creationId xmlns:a16="http://schemas.microsoft.com/office/drawing/2014/main" id="{D3CDC0B8-8243-E57F-C9E4-9212A0A4882E}"/>
              </a:ext>
            </a:extLst>
          </p:cNvPr>
          <p:cNvPicPr>
            <a:picLocks noChangeAspect="1"/>
          </p:cNvPicPr>
          <p:nvPr/>
        </p:nvPicPr>
        <p:blipFill>
          <a:blip r:embed="rId2"/>
          <a:stretch>
            <a:fillRect/>
          </a:stretch>
        </p:blipFill>
        <p:spPr>
          <a:xfrm>
            <a:off x="1391656" y="1181328"/>
            <a:ext cx="9408687" cy="4489729"/>
          </a:xfrm>
          <a:prstGeom prst="rect">
            <a:avLst/>
          </a:prstGeom>
        </p:spPr>
      </p:pic>
    </p:spTree>
    <p:extLst>
      <p:ext uri="{BB962C8B-B14F-4D97-AF65-F5344CB8AC3E}">
        <p14:creationId xmlns:p14="http://schemas.microsoft.com/office/powerpoint/2010/main" val="2930386467"/>
      </p:ext>
    </p:extLst>
  </p:cSld>
  <p:clrMapOvr>
    <a:masterClrMapping/>
  </p:clrMapOvr>
</p:sld>
</file>

<file path=ppt/theme/theme1.xml><?xml version="1.0" encoding="utf-8"?>
<a:theme xmlns:a="http://schemas.openxmlformats.org/drawingml/2006/main" name="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TaxCatchAll xmlns="8264bcdc-279e-44b2-a2dd-13ee74f40c22"/>
    <TaxKeywordTaxHTField xmlns="8264bcdc-279e-44b2-a2dd-13ee74f40c22">
      <Terms xmlns="http://schemas.microsoft.com/office/infopath/2007/PartnerControls"/>
    </TaxKeywordTaxHTField>
    <ka60436a3196408c9b3be7e380f1909f xmlns="8264bcdc-279e-44b2-a2dd-13ee74f40c22">
      <Terms xmlns="http://schemas.microsoft.com/office/infopath/2007/PartnerControls"/>
    </ka60436a3196408c9b3be7e380f1909f>
    <AM_x0020_Best_x0020_Discussion xmlns="cfa51648-2033-4123-9f2b-66f677ca12c0">&lt;input type="hidden" id="d47bf772_2ce4_46e9_acba_b14508bc2801" value="&amp;lt;data /&amp;gt;" /&gt;</AM_x0020_Best_x0020_Discussion>
  </documentManagement>
</p:properties>
</file>

<file path=customXml/item2.xml><?xml version="1.0" encoding="utf-8"?>
<ct:contentTypeSchema xmlns:ct="http://schemas.microsoft.com/office/2006/metadata/contentType" xmlns:ma="http://schemas.microsoft.com/office/2006/metadata/properties/metaAttributes" ct:_="" ma:_="" ma:contentTypeName="AM Best Document" ma:contentTypeID="0x010100DC36E111E80B1449821E37851B5C6289006103229959938642A44A500159A96214" ma:contentTypeVersion="0" ma:contentTypeDescription="Represents an AM Best specific document" ma:contentTypeScope="" ma:versionID="15f41767fd7e189588a57feeb3552145">
  <xsd:schema xmlns:xsd="http://www.w3.org/2001/XMLSchema" xmlns:xs="http://www.w3.org/2001/XMLSchema" xmlns:p="http://schemas.microsoft.com/office/2006/metadata/properties" xmlns:ns1="http://schemas.microsoft.com/sharepoint/v3" xmlns:ns2="8264bcdc-279e-44b2-a2dd-13ee74f40c22" xmlns:ns3="cfa51648-2033-4123-9f2b-66f677ca12c0" targetNamespace="http://schemas.microsoft.com/office/2006/metadata/properties" ma:root="true" ma:fieldsID="73c5572a752d601b28c0a37d4d926277" ns1:_="" ns2:_="" ns3:_="">
    <xsd:import namespace="http://schemas.microsoft.com/sharepoint/v3"/>
    <xsd:import namespace="8264bcdc-279e-44b2-a2dd-13ee74f40c22"/>
    <xsd:import namespace="cfa51648-2033-4123-9f2b-66f677ca12c0"/>
    <xsd:element name="properties">
      <xsd:complexType>
        <xsd:sequence>
          <xsd:element name="documentManagement">
            <xsd:complexType>
              <xsd:all>
                <xsd:element ref="ns2:TaxCatchAll" minOccurs="0"/>
                <xsd:element ref="ns2:TaxCatchAllLabel" minOccurs="0"/>
                <xsd:element ref="ns2:TaxKeywordTaxHTField" minOccurs="0"/>
                <xsd:element ref="ns3:AM_x0020_Best_x0020_Discussion" minOccurs="0"/>
                <xsd:element ref="ns1:_dlc_Exempt" minOccurs="0"/>
                <xsd:element ref="ns2:ka60436a3196408c9b3be7e380f1909f"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3" nillable="true" ma:displayName="Exempt from Policy" ma:hidden="true" ma:internalName="_dlc_Exempt" ma:readOnly="true">
      <xsd:simpleType>
        <xsd:restriction base="dms:Unknown"/>
      </xsd:simpleType>
    </xsd:element>
    <xsd:element name="PublishingStartDate" ma:index="16"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17"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4bcdc-279e-44b2-a2dd-13ee74f40c22"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f829b4e0-8f90-4887-a65b-fe9fd44f5009}" ma:internalName="TaxCatchAll" ma:showField="CatchAllData" ma:web="8264bcdc-279e-44b2-a2dd-13ee74f40c22">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f829b4e0-8f90-4887-a65b-fe9fd44f5009}" ma:internalName="TaxCatchAllLabel" ma:readOnly="true" ma:showField="CatchAllDataLabel" ma:web="8264bcdc-279e-44b2-a2dd-13ee74f40c22">
      <xsd:complexType>
        <xsd:complexContent>
          <xsd:extension base="dms:MultiChoiceLookup">
            <xsd:sequence>
              <xsd:element name="Value" type="dms:Lookup" maxOccurs="unbounded" minOccurs="0" nillable="true"/>
            </xsd:sequence>
          </xsd:extension>
        </xsd:complexContent>
      </xsd:complexType>
    </xsd:element>
    <xsd:element name="TaxKeywordTaxHTField" ma:index="10" nillable="true" ma:taxonomy="true" ma:internalName="TaxKeywordTaxHTField" ma:taxonomyFieldName="TaxKeyword" ma:displayName="Enterprise Keywords" ma:fieldId="{23f27201-bee3-471e-b2e7-b64fd8b7ca38}" ma:taxonomyMulti="true" ma:sspId="896eb651-e7c3-4cf7-bf7d-9ed5caa84d52" ma:termSetId="00000000-0000-0000-0000-000000000000" ma:anchorId="00000000-0000-0000-0000-000000000000" ma:open="true" ma:isKeyword="true">
      <xsd:complexType>
        <xsd:sequence>
          <xsd:element ref="pc:Terms" minOccurs="0" maxOccurs="1"/>
        </xsd:sequence>
      </xsd:complexType>
    </xsd:element>
    <xsd:element name="ka60436a3196408c9b3be7e380f1909f" ma:index="14" nillable="true" ma:taxonomy="true" ma:internalName="ka60436a3196408c9b3be7e380f1909f" ma:taxonomyFieldName="Document_x0020_Type" ma:displayName="Document Type" ma:default="" ma:fieldId="{4a60436a-3196-408c-9b3b-e7e380f1909f}" ma:sspId="896eb651-e7c3-4cf7-bf7d-9ed5caa84d52" ma:termSetId="8d962af0-1dca-4c3c-8b97-a2b77b8c41b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fa51648-2033-4123-9f2b-66f677ca12c0" elementFormDefault="qualified">
    <xsd:import namespace="http://schemas.microsoft.com/office/2006/documentManagement/types"/>
    <xsd:import namespace="http://schemas.microsoft.com/office/infopath/2007/PartnerControls"/>
    <xsd:element name="AM_x0020_Best_x0020_Discussion" ma:index="12" nillable="true" ma:displayName="AM Best Discussion" ma:internalName="AM_x0020_Best_x0020_Discussion">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Policy Auditing</Name>
    <Synchronization>Synchronous</Synchronization>
    <Type>10001</Type>
    <SequenceNumber>1100</SequenceNumber>
    <Url/>
    <Assembly>Microsoft.Office.Policy, Version=15.0.0.0, Culture=neutral, PublicKeyToken=71e9bce111e9429c</Assembly>
    <Class>Microsoft.Office.RecordsManagement.Internal.AuditHandler</Class>
    <Data/>
    <Filter/>
  </Receiver>
  <Receiver>
    <Name>Policy Auditing</Name>
    <Synchronization>Synchronous</Synchronization>
    <Type>10002</Type>
    <SequenceNumber>1101</SequenceNumber>
    <Url/>
    <Assembly>Microsoft.Office.Policy, Version=15.0.0.0, Culture=neutral, PublicKeyToken=71e9bce111e9429c</Assembly>
    <Class>Microsoft.Office.RecordsManagement.Internal.AuditHandler</Class>
    <Data/>
    <Filter/>
  </Receiver>
  <Receiver>
    <Name>Policy Auditing</Name>
    <Synchronization>Synchronous</Synchronization>
    <Type>10004</Type>
    <SequenceNumber>1102</SequenceNumber>
    <Url/>
    <Assembly>Microsoft.Office.Policy, Version=15.0.0.0, Culture=neutral, PublicKeyToken=71e9bce111e9429c</Assembly>
    <Class>Microsoft.Office.RecordsManagement.Internal.AuditHandler</Class>
    <Data/>
    <Filter/>
  </Receiver>
  <Receiver>
    <Name>Policy Auditing</Name>
    <Synchronization>Synchronous</Synchronization>
    <Type>10006</Type>
    <SequenceNumber>1103</SequenceNumber>
    <Url/>
    <Assembly>Microsoft.Office.Policy, Version=15.0.0.0, Culture=neutral, PublicKeyToken=71e9bce111e9429c</Assembly>
    <Class>Microsoft.Office.RecordsManagement.Internal.AuditHandler</Class>
    <Data/>
    <Filter/>
  </Receiver>
</spe:Receivers>
</file>

<file path=customXml/item4.xml><?xml version="1.0" encoding="utf-8"?>
<?mso-contentType ?>
<p:Policy xmlns:p="office.server.policy" id="" local="true">
  <p:Name>AM Best Document</p:Name>
  <p:Description/>
  <p:Statement/>
  <p:PolicyItems>
    <p:PolicyItem featureId="Microsoft.Office.RecordsManagement.PolicyFeatures.PolicyAudit" staticId="0x010100DC36E111E80B1449821E37851B5C6289|8138272" UniqueId="b5be594d-d816-4a84-8d09-3c8e7e291844">
      <p:Name>Auditing</p:Name>
      <p:Description>Audits user actions on documents and list items to the Audit Log.</p:Description>
      <p:CustomData>
        <Audit>
          <Update/>
          <View/>
          <CheckInOut/>
          <MoveCopy/>
          <DeleteRestore/>
        </Audit>
      </p:CustomData>
    </p:PolicyItem>
  </p:PolicyItems>
</p:Policy>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0C1E1C-67ED-496A-BC22-81D8E42061D9}">
  <ds:schemaRefs>
    <ds:schemaRef ds:uri="http://www.w3.org/XML/1998/namespace"/>
    <ds:schemaRef ds:uri="cfa51648-2033-4123-9f2b-66f677ca12c0"/>
    <ds:schemaRef ds:uri="http://schemas.microsoft.com/office/2006/documentManagement/types"/>
    <ds:schemaRef ds:uri="http://purl.org/dc/terms/"/>
    <ds:schemaRef ds:uri="8264bcdc-279e-44b2-a2dd-13ee74f40c22"/>
    <ds:schemaRef ds:uri="http://schemas.microsoft.com/office/2006/metadata/properties"/>
    <ds:schemaRef ds:uri="http://purl.org/dc/elements/1.1/"/>
    <ds:schemaRef ds:uri="http://schemas.openxmlformats.org/package/2006/metadata/core-properties"/>
    <ds:schemaRef ds:uri="http://purl.org/dc/dcmitype/"/>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5DC438C1-D0E7-4DBF-B4CE-90AF3DB17B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264bcdc-279e-44b2-a2dd-13ee74f40c22"/>
    <ds:schemaRef ds:uri="cfa51648-2033-4123-9f2b-66f677ca12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6633701-19B8-44D2-9B0F-C0825A87500B}">
  <ds:schemaRefs>
    <ds:schemaRef ds:uri="http://schemas.microsoft.com/sharepoint/events"/>
  </ds:schemaRefs>
</ds:datastoreItem>
</file>

<file path=customXml/itemProps4.xml><?xml version="1.0" encoding="utf-8"?>
<ds:datastoreItem xmlns:ds="http://schemas.openxmlformats.org/officeDocument/2006/customXml" ds:itemID="{C69A8F17-1878-410A-8BF6-027FF165117E}">
  <ds:schemaRefs>
    <ds:schemaRef ds:uri="office.server.policy"/>
  </ds:schemaRefs>
</ds:datastoreItem>
</file>

<file path=customXml/itemProps5.xml><?xml version="1.0" encoding="utf-8"?>
<ds:datastoreItem xmlns:ds="http://schemas.openxmlformats.org/officeDocument/2006/customXml" ds:itemID="{DDFACD5E-B114-4306-B89A-8EDEC963D1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7853</TotalTime>
  <Words>975</Words>
  <Application>Microsoft Office PowerPoint</Application>
  <PresentationFormat>Widescreen</PresentationFormat>
  <Paragraphs>73</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Helvetica 55 Roman</vt:lpstr>
      <vt:lpstr>Layout</vt:lpstr>
      <vt:lpstr>AM Best América Latina  Mercado de Seguros y Reaseguros Latinoamericano. Visión de las Calificadoras de Riesgo.   Buenos Aires, Argentina, 27 de Mayo de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 Best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Laura-Ann Russello</dc:creator>
  <cp:lastModifiedBy>Carlos De la Torre</cp:lastModifiedBy>
  <cp:revision>562</cp:revision>
  <cp:lastPrinted>2019-01-17T17:58:52Z</cp:lastPrinted>
  <dcterms:created xsi:type="dcterms:W3CDTF">2018-02-14T14:37:42Z</dcterms:created>
  <dcterms:modified xsi:type="dcterms:W3CDTF">2026-05-11T14:49:58Z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0x010100DC36E111E80B1449821E37851B5C6289006103229959938642A44A500159A96214</vt:lpwstr>
  </property>
  <property fmtid="{D5CDD505-2E9C-101B-9397-08002B2CF9AE}" pid="4" name="Document Type">
    <vt:lpwstr/>
  </property>
</Properties>
</file>