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3" r:id="rId6"/>
  </p:sldMasterIdLst>
  <p:notesMasterIdLst>
    <p:notesMasterId r:id="rId22"/>
  </p:notesMasterIdLst>
  <p:sldIdLst>
    <p:sldId id="256" r:id="rId7"/>
    <p:sldId id="272" r:id="rId8"/>
    <p:sldId id="314" r:id="rId9"/>
    <p:sldId id="311" r:id="rId10"/>
    <p:sldId id="313" r:id="rId11"/>
    <p:sldId id="921" r:id="rId12"/>
    <p:sldId id="916" r:id="rId13"/>
    <p:sldId id="316" r:id="rId14"/>
    <p:sldId id="263" r:id="rId15"/>
    <p:sldId id="264" r:id="rId16"/>
    <p:sldId id="911" r:id="rId17"/>
    <p:sldId id="912" r:id="rId18"/>
    <p:sldId id="918" r:id="rId19"/>
    <p:sldId id="266" r:id="rId20"/>
    <p:sldId id="293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ertura" id="{40A4F33C-E3D4-4DC0-B0E0-0F0F6BB2155E}">
          <p14:sldIdLst>
            <p14:sldId id="256"/>
            <p14:sldId id="272"/>
          </p14:sldIdLst>
        </p14:section>
        <p14:section name="Principal" id="{07CD54C5-A547-4824-8253-2F1B259A473D}">
          <p14:sldIdLst>
            <p14:sldId id="314"/>
            <p14:sldId id="311"/>
            <p14:sldId id="313"/>
            <p14:sldId id="921"/>
            <p14:sldId id="916"/>
            <p14:sldId id="316"/>
          </p14:sldIdLst>
        </p14:section>
        <p14:section name="Números del Sector" id="{E7D84CBE-AAB4-474D-8EFB-7105BBA4D447}">
          <p14:sldIdLst>
            <p14:sldId id="263"/>
            <p14:sldId id="264"/>
            <p14:sldId id="911"/>
            <p14:sldId id="912"/>
            <p14:sldId id="918"/>
            <p14:sldId id="266"/>
          </p14:sldIdLst>
        </p14:section>
        <p14:section name="Cierre" id="{135480EB-000B-42EE-A2FD-2E9BDD32F5C1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9EB"/>
    <a:srgbClr val="3A4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93E5C-DA36-4995-BE5F-018795160661}" v="1" dt="2026-05-20T23:58:47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ndro Mendonça de Oliveira Santos / SUPAT" userId="06578503-5f76-4906-b540-8e22aa919ac2" providerId="ADAL" clId="{B683DE2D-867F-4AA7-B3F6-DD2B8CADDAEC}"/>
    <pc:docChg chg="undo redo custSel addSld delSld modSld sldOrd modMainMaster addSection delSection modSection">
      <pc:chgData name="Leandro Mendonça de Oliveira Santos / SUPAT" userId="06578503-5f76-4906-b540-8e22aa919ac2" providerId="ADAL" clId="{B683DE2D-867F-4AA7-B3F6-DD2B8CADDAEC}" dt="2026-05-21T00:48:31.596" v="7251" actId="20577"/>
      <pc:docMkLst>
        <pc:docMk/>
      </pc:docMkLst>
      <pc:sldChg chg="modSp mo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3230414081" sldId="256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230414081" sldId="256"/>
            <ac:spMk id="30" creationId="{EEAFD681-334B-44F8-AE90-2B9FE4F7CEF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230414081" sldId="256"/>
            <ac:spMk id="32" creationId="{BBB1BBD1-9B24-6212-FD4E-0372229F9475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230414081" sldId="256"/>
            <ac:spMk id="33" creationId="{B2D1E029-857E-8706-C399-30EB90593865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230414081" sldId="256"/>
            <ac:spMk id="34" creationId="{E1CC5A47-DFD9-DD85-8B48-EB437269C759}"/>
          </ac:spMkLst>
        </pc:spChg>
      </pc:sldChg>
      <pc:sldChg chg="modSp mo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3883737696" sldId="263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5" creationId="{ED22754C-6071-FBE7-C86C-B8CA9432A27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6" creationId="{8BEDA1E4-8D6B-3D58-1F31-7D5183C8DBA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7" creationId="{22D8FBC1-562C-8642-1073-A4EC649C5C22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8" creationId="{CB06822E-0553-8A6A-0613-4821D8ADB1C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9" creationId="{3A3CDF23-AB7A-7BE4-9058-10EEAB3AD3F8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10" creationId="{BF0E907E-2494-DD64-2009-F613D50833C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11" creationId="{3B550C58-A40B-EEE7-B705-DE3DA3AFA582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3883737696" sldId="263"/>
            <ac:spMk id="12" creationId="{EE8780DD-F856-550A-FE49-0794E77F5E9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13" creationId="{6319B3CF-CA58-17A9-B7F0-79511D2CD124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14" creationId="{86420017-6D23-D615-9017-2002E308931A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883737696" sldId="263"/>
            <ac:spMk id="15" creationId="{2C4A496A-5330-D6B3-B18C-DEE58BBCC937}"/>
          </ac:spMkLst>
        </pc:spChg>
      </pc:sldChg>
      <pc:sldChg chg="modSp mod">
        <pc:chgData name="Leandro Mendonça de Oliveira Santos / SUPAT" userId="06578503-5f76-4906-b540-8e22aa919ac2" providerId="ADAL" clId="{B683DE2D-867F-4AA7-B3F6-DD2B8CADDAEC}" dt="2026-05-17T19:39:12.486" v="7141" actId="6549"/>
        <pc:sldMkLst>
          <pc:docMk/>
          <pc:sldMk cId="4277891962" sldId="264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26" creationId="{DAC42963-644B-01D5-344B-DB3E3DE6CA92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27" creationId="{6FA0A8BC-FEB1-A537-B3D1-E6D613FB1757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28" creationId="{DD36F566-E847-5731-C28E-88CEA8D072C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29" creationId="{773A06FF-782F-46DB-5EC3-6787B37CC973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5:38.535" v="4921" actId="790"/>
          <ac:spMkLst>
            <pc:docMk/>
            <pc:sldMk cId="4277891962" sldId="264"/>
            <ac:spMk id="30" creationId="{06F35B0A-604A-F8FE-6A66-0689AF07B8C9}"/>
          </ac:spMkLst>
        </pc:spChg>
        <pc:spChg chg="mod">
          <ac:chgData name="Leandro Mendonça de Oliveira Santos / SUPAT" userId="06578503-5f76-4906-b540-8e22aa919ac2" providerId="ADAL" clId="{B683DE2D-867F-4AA7-B3F6-DD2B8CADDAEC}" dt="2026-05-17T19:39:12.486" v="7141" actId="6549"/>
          <ac:spMkLst>
            <pc:docMk/>
            <pc:sldMk cId="4277891962" sldId="264"/>
            <ac:spMk id="31" creationId="{E103FE19-9F4A-088C-97A6-86F826BFAADF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33" creationId="{56402D0C-5AE5-285B-BD2F-ABB15556E03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34" creationId="{EA5EEB08-B722-36C2-748F-34D825EE5259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36" creationId="{30238852-3DCD-A09D-6B26-FCF10AC42088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5:38.535" v="4921" actId="790"/>
          <ac:spMkLst>
            <pc:docMk/>
            <pc:sldMk cId="4277891962" sldId="264"/>
            <ac:spMk id="37" creationId="{6CAD39A9-8846-E07C-1CF6-6EFC23DE8B2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39" creationId="{8DB8A94D-8721-7295-09FC-D9703D57E936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43" creationId="{A066906E-E796-0225-1058-729A0980BD5F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5:38.535" v="4921" actId="790"/>
          <ac:spMkLst>
            <pc:docMk/>
            <pc:sldMk cId="4277891962" sldId="264"/>
            <ac:spMk id="44" creationId="{BCCC6726-3C72-775C-CE64-E6E0CF0AA56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277891962" sldId="264"/>
            <ac:spMk id="45" creationId="{25762C99-C7F2-D360-3080-98292F805A95}"/>
          </ac:spMkLst>
        </pc:spChg>
      </pc:sldChg>
      <pc:sldChg chg="delSp modSp mod">
        <pc:chgData name="Leandro Mendonça de Oliveira Santos / SUPAT" userId="06578503-5f76-4906-b540-8e22aa919ac2" providerId="ADAL" clId="{B683DE2D-867F-4AA7-B3F6-DD2B8CADDAEC}" dt="2026-05-21T00:48:31.596" v="7251" actId="20577"/>
        <pc:sldMkLst>
          <pc:docMk/>
          <pc:sldMk cId="3041931335" sldId="266"/>
        </pc:sldMkLst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3041931335" sldId="266"/>
            <ac:spMk id="64" creationId="{C809C08C-A120-97F2-4513-6811BA1B7A45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66" creationId="{18A6AA08-2432-8A9E-33BC-81E6E3FAD9C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67" creationId="{B5FB3E4A-98D1-D22E-DB1C-9C7DA510E192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3041931335" sldId="266"/>
            <ac:spMk id="69" creationId="{B94F5489-2AAD-1E9D-DBF7-647FDF16F070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72" creationId="{BBA3C3CC-412C-250F-883C-7EBEC4623987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13:09.308" v="7200" actId="20577"/>
          <ac:spMkLst>
            <pc:docMk/>
            <pc:sldMk cId="3041931335" sldId="266"/>
            <ac:spMk id="73" creationId="{2B48C48D-4FB0-AA1A-8A66-43953A0D7D35}"/>
          </ac:spMkLst>
        </pc:spChg>
        <pc:spChg chg="mod">
          <ac:chgData name="Leandro Mendonça de Oliveira Santos / SUPAT" userId="06578503-5f76-4906-b540-8e22aa919ac2" providerId="ADAL" clId="{B683DE2D-867F-4AA7-B3F6-DD2B8CADDAEC}" dt="2026-05-17T13:56:37.497" v="5493" actId="20577"/>
          <ac:spMkLst>
            <pc:docMk/>
            <pc:sldMk cId="3041931335" sldId="266"/>
            <ac:spMk id="74" creationId="{A3663A73-498F-62D5-E492-770329F9C135}"/>
          </ac:spMkLst>
        </pc:spChg>
        <pc:spChg chg="mod">
          <ac:chgData name="Leandro Mendonça de Oliveira Santos / SUPAT" userId="06578503-5f76-4906-b540-8e22aa919ac2" providerId="ADAL" clId="{B683DE2D-867F-4AA7-B3F6-DD2B8CADDAEC}" dt="2026-05-17T13:53:57.089" v="5411" actId="20577"/>
          <ac:spMkLst>
            <pc:docMk/>
            <pc:sldMk cId="3041931335" sldId="266"/>
            <ac:spMk id="75" creationId="{EEB6F4C3-1E8E-C19B-255B-3ADEB6995FF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76" creationId="{5742789A-5DDF-BFCA-6893-682A769359BD}"/>
          </ac:spMkLst>
        </pc:spChg>
        <pc:spChg chg="mod">
          <ac:chgData name="Leandro Mendonça de Oliveira Santos / SUPAT" userId="06578503-5f76-4906-b540-8e22aa919ac2" providerId="ADAL" clId="{B683DE2D-867F-4AA7-B3F6-DD2B8CADDAEC}" dt="2026-05-17T13:57:42.897" v="5533" actId="20577"/>
          <ac:spMkLst>
            <pc:docMk/>
            <pc:sldMk cId="3041931335" sldId="266"/>
            <ac:spMk id="77" creationId="{D1546A80-DC44-24C0-7A25-C2B323644943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19:21.862" v="7239" actId="14100"/>
          <ac:spMkLst>
            <pc:docMk/>
            <pc:sldMk cId="3041931335" sldId="266"/>
            <ac:spMk id="78" creationId="{09A8CE0B-364E-622C-93F9-294D39D91EE7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79" creationId="{ECAC596F-D13D-6B07-80E1-E4E35EFC46B6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4:21.200" v="5839" actId="14100"/>
          <ac:spMkLst>
            <pc:docMk/>
            <pc:sldMk cId="3041931335" sldId="266"/>
            <ac:spMk id="80" creationId="{238C240C-ECEE-821E-471F-A4F28E876E40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17:37.113" v="7218" actId="20577"/>
          <ac:spMkLst>
            <pc:docMk/>
            <pc:sldMk cId="3041931335" sldId="266"/>
            <ac:spMk id="81" creationId="{E41B6EE2-0E67-8D5D-0282-1E5189ACB95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82" creationId="{234E8C3D-6C92-F59B-2936-B70B6A683553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48:31.596" v="7251" actId="20577"/>
          <ac:spMkLst>
            <pc:docMk/>
            <pc:sldMk cId="3041931335" sldId="266"/>
            <ac:spMk id="83" creationId="{3714DED5-7D50-EFEC-0632-02541B2D1F71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3041931335" sldId="266"/>
            <ac:spMk id="84" creationId="{9389D80C-BB22-6C1F-47E4-397C80A93B16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85" creationId="{841DE805-FEE4-2EF6-65B2-8E17108137F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86" creationId="{9FF7FEAE-51E8-A9C1-9A55-8780305FDBFF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3041931335" sldId="266"/>
            <ac:spMk id="87" creationId="{765EC23B-F80D-DF8E-6646-CE122BAD9A49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3041931335" sldId="266"/>
            <ac:spMk id="88" creationId="{901C7C1A-C39B-B7B3-09EB-E8DB07B6C50D}"/>
          </ac:spMkLst>
        </pc:spChg>
      </pc:sldChg>
      <pc:sldChg chg="addSp delSp modSp mod or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2731136799" sldId="272"/>
        </pc:sldMkLst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1136799" sldId="272"/>
            <ac:spMk id="4" creationId="{78AF6456-639E-92D2-A857-DC06DE60A8CF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1136799" sldId="272"/>
            <ac:spMk id="12" creationId="{43ED0CD7-A5E8-82CF-22CD-6642E8665639}"/>
          </ac:spMkLst>
        </pc:spChg>
        <pc:cxnChg chg="add mod">
          <ac:chgData name="Leandro Mendonça de Oliveira Santos / SUPAT" userId="06578503-5f76-4906-b540-8e22aa919ac2" providerId="ADAL" clId="{B683DE2D-867F-4AA7-B3F6-DD2B8CADDAEC}" dt="2026-05-17T14:19:41.704" v="5894"/>
          <ac:cxnSpMkLst>
            <pc:docMk/>
            <pc:sldMk cId="2731136799" sldId="272"/>
            <ac:cxnSpMk id="7" creationId="{BDB30635-16C7-EA79-1A18-9E4238D827B4}"/>
          </ac:cxnSpMkLst>
        </pc:cxnChg>
      </pc:sldChg>
      <pc:sldChg chg="modSp mod">
        <pc:chgData name="Leandro Mendonça de Oliveira Santos / SUPAT" userId="06578503-5f76-4906-b540-8e22aa919ac2" providerId="ADAL" clId="{B683DE2D-867F-4AA7-B3F6-DD2B8CADDAEC}" dt="2026-05-17T19:32:32.792" v="7117" actId="20577"/>
        <pc:sldMkLst>
          <pc:docMk/>
          <pc:sldMk cId="4223630709" sldId="293"/>
        </pc:sldMkLst>
        <pc:spChg chg="mod">
          <ac:chgData name="Leandro Mendonça de Oliveira Santos / SUPAT" userId="06578503-5f76-4906-b540-8e22aa919ac2" providerId="ADAL" clId="{B683DE2D-867F-4AA7-B3F6-DD2B8CADDAEC}" dt="2026-05-17T19:32:11.677" v="7070" actId="6549"/>
          <ac:spMkLst>
            <pc:docMk/>
            <pc:sldMk cId="4223630709" sldId="293"/>
            <ac:spMk id="4" creationId="{E8620FF0-3C7E-50C8-1E2B-6DCAA5C9E76A}"/>
          </ac:spMkLst>
        </pc:spChg>
        <pc:spChg chg="mod">
          <ac:chgData name="Leandro Mendonça de Oliveira Santos / SUPAT" userId="06578503-5f76-4906-b540-8e22aa919ac2" providerId="ADAL" clId="{B683DE2D-867F-4AA7-B3F6-DD2B8CADDAEC}" dt="2026-05-17T19:32:32.792" v="7117" actId="20577"/>
          <ac:spMkLst>
            <pc:docMk/>
            <pc:sldMk cId="4223630709" sldId="293"/>
            <ac:spMk id="5" creationId="{8A10C926-F6BD-68F6-0FED-593393CF54E4}"/>
          </ac:spMkLst>
        </pc:spChg>
      </pc:sldChg>
      <pc:sldChg chg="addSp delSp modSp add mod or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2968262533" sldId="311"/>
        </pc:sldMkLst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2" creationId="{7D2D0AA9-3804-B237-E077-D1C0C126BC49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3" creationId="{8C07D228-BC17-951D-27D7-D1E1F4F3DFB2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6" creationId="{089D2647-7BA2-C871-EAA4-F2B4821B5129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11" creationId="{C911FF17-4B13-9037-8AFD-A2506E632075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12" creationId="{FD3D3D11-AE4C-7BE7-4633-54DF9E5AA3AC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13" creationId="{90569448-9F18-1B9E-9AFF-59E97D997FDE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16" creationId="{241B6E5F-B8A0-D27A-9F80-909777D8FD0B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18" creationId="{61943220-0967-5B73-25BA-19AE44A1C237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21" creationId="{D6612451-ED37-1284-135E-0E7A76E97CB6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968262533" sldId="311"/>
            <ac:spMk id="28" creationId="{FAB9AF1F-6CA3-DE85-9F6F-0EEE1418149B}"/>
          </ac:spMkLst>
        </pc:spChg>
        <pc:cxnChg chg="add mod">
          <ac:chgData name="Leandro Mendonça de Oliveira Santos / SUPAT" userId="06578503-5f76-4906-b540-8e22aa919ac2" providerId="ADAL" clId="{B683DE2D-867F-4AA7-B3F6-DD2B8CADDAEC}" dt="2026-05-17T00:40:41.655" v="4038"/>
          <ac:cxnSpMkLst>
            <pc:docMk/>
            <pc:sldMk cId="2968262533" sldId="311"/>
            <ac:cxnSpMk id="4" creationId="{765F22FA-3BF7-B777-707F-E8D1F11CEE92}"/>
          </ac:cxnSpMkLst>
        </pc:cxnChg>
      </pc:sldChg>
      <pc:sldChg chg="addSp delSp modSp add mod or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2738639607" sldId="313"/>
        </pc:sldMkLst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2" creationId="{F82DD1A2-8273-AAD5-87DA-41A79A17C91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3" creationId="{189462FF-61E2-40C7-4ABC-172BD5745D03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738639607" sldId="313"/>
            <ac:spMk id="4" creationId="{FA71EB4F-F85C-92D7-DEB5-FFF80F14AB69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738639607" sldId="313"/>
            <ac:spMk id="5" creationId="{921AEC82-9415-8696-6957-9947ACBDC7C8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7" creationId="{09289653-13D0-1D7B-3600-A36FE3303FC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8" creationId="{D2A156C9-B254-B248-D1E3-DAFA4E129D9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10" creationId="{53216563-48B4-6736-5E19-71C12DCDEDBF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738639607" sldId="313"/>
            <ac:spMk id="11" creationId="{CCEC230C-6041-93C6-5584-0857B84E6A2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17" creationId="{6ADD496E-DE7F-3AAD-B531-EFCF02716D9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19" creationId="{56E2DC26-D9A1-3FC7-FA5E-7FD7FE231C7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20" creationId="{51808D24-4E33-01DC-5500-C996220AE25F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738639607" sldId="313"/>
            <ac:spMk id="22" creationId="{646D52A7-81C3-F2D3-FFBB-BF2253650B6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23" creationId="{FE88E1C3-4883-A8D1-A927-CF33F8588C1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738639607" sldId="313"/>
            <ac:spMk id="24" creationId="{99E0A057-3ECD-D918-0A26-B7FCC96546BB}"/>
          </ac:spMkLst>
        </pc:spChg>
        <pc:graphicFrameChg chg="modGraphic">
          <ac:chgData name="Leandro Mendonça de Oliveira Santos / SUPAT" userId="06578503-5f76-4906-b540-8e22aa919ac2" providerId="ADAL" clId="{B683DE2D-867F-4AA7-B3F6-DD2B8CADDAEC}" dt="2026-05-15T23:22:46.795" v="2014" actId="20577"/>
          <ac:graphicFrameMkLst>
            <pc:docMk/>
            <pc:sldMk cId="2738639607" sldId="313"/>
            <ac:graphicFrameMk id="25" creationId="{AD3226A5-93C8-DCE0-84D9-904286F26126}"/>
          </ac:graphicFrameMkLst>
        </pc:graphicFrameChg>
        <pc:cxnChg chg="add mod">
          <ac:chgData name="Leandro Mendonça de Oliveira Santos / SUPAT" userId="06578503-5f76-4906-b540-8e22aa919ac2" providerId="ADAL" clId="{B683DE2D-867F-4AA7-B3F6-DD2B8CADDAEC}" dt="2026-05-17T00:41:05.470" v="4058"/>
          <ac:cxnSpMkLst>
            <pc:docMk/>
            <pc:sldMk cId="2738639607" sldId="313"/>
            <ac:cxnSpMk id="6" creationId="{6D7DA4C2-7204-B79E-0CBD-D9B8C82F4848}"/>
          </ac:cxnSpMkLst>
        </pc:cxnChg>
      </pc:sldChg>
      <pc:sldChg chg="addSp delSp modSp add mod or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126483248" sldId="314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26483248" sldId="314"/>
            <ac:spMk id="2" creationId="{506C9E29-A96B-3338-5277-C4EB81DEA5D5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26483248" sldId="314"/>
            <ac:spMk id="3" creationId="{77F9053D-69BC-62B6-9964-5760BC0E851A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26483248" sldId="314"/>
            <ac:spMk id="11" creationId="{940E5B3C-7234-F88F-8BC8-2B6975967A41}"/>
          </ac:spMkLst>
        </pc:spChg>
        <pc:cxnChg chg="add mod">
          <ac:chgData name="Leandro Mendonça de Oliveira Santos / SUPAT" userId="06578503-5f76-4906-b540-8e22aa919ac2" providerId="ADAL" clId="{B683DE2D-867F-4AA7-B3F6-DD2B8CADDAEC}" dt="2026-05-17T00:40:20.821" v="4036"/>
          <ac:cxnSpMkLst>
            <pc:docMk/>
            <pc:sldMk cId="126483248" sldId="314"/>
            <ac:cxnSpMk id="4" creationId="{DACB5AD5-449E-7301-5EEB-B1E802BF9908}"/>
          </ac:cxnSpMkLst>
        </pc:cxnChg>
      </pc:sldChg>
      <pc:sldChg chg="addSp delSp modSp add del mod ord">
        <pc:chgData name="Leandro Mendonça de Oliveira Santos / SUPAT" userId="06578503-5f76-4906-b540-8e22aa919ac2" providerId="ADAL" clId="{B683DE2D-867F-4AA7-B3F6-DD2B8CADDAEC}" dt="2026-05-20T23:30:42.125" v="7146" actId="47"/>
        <pc:sldMkLst>
          <pc:docMk/>
          <pc:sldMk cId="2141484458" sldId="315"/>
        </pc:sldMkLst>
      </pc:sldChg>
      <pc:sldChg chg="addSp delSp modSp add mod ord">
        <pc:chgData name="Leandro Mendonça de Oliveira Santos / SUPAT" userId="06578503-5f76-4906-b540-8e22aa919ac2" providerId="ADAL" clId="{B683DE2D-867F-4AA7-B3F6-DD2B8CADDAEC}" dt="2026-05-17T15:13:28.338" v="6512" actId="790"/>
        <pc:sldMkLst>
          <pc:docMk/>
          <pc:sldMk cId="1399438918" sldId="316"/>
        </pc:sldMkLst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3" creationId="{86615150-5AC9-A29A-DDA6-C3D4D68B3A95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6" creationId="{2223E7A5-25F6-A14D-DAA2-F1BD95A80380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7" creationId="{ACE66076-795B-BFF1-5A5B-F7E824F63476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8" creationId="{1288655B-54C7-E709-19C0-046476803176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10" creationId="{890E9B5F-930D-3152-516B-FED6C891C75F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11" creationId="{F4CB6002-DD84-B09E-35E1-5DDD3A5B82D4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12" creationId="{A4789783-F50A-F6D0-5D3C-F194FCC3E2A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9438918" sldId="316"/>
            <ac:spMk id="15" creationId="{EB2F80F2-E84D-22FF-24C7-7F166CBE95EA}"/>
          </ac:spMkLst>
        </pc:spChg>
        <pc:graphicFrameChg chg="mod modGraphic">
          <ac:chgData name="Leandro Mendonça de Oliveira Santos / SUPAT" userId="06578503-5f76-4906-b540-8e22aa919ac2" providerId="ADAL" clId="{B683DE2D-867F-4AA7-B3F6-DD2B8CADDAEC}" dt="2026-05-17T15:13:28.338" v="6512" actId="790"/>
          <ac:graphicFrameMkLst>
            <pc:docMk/>
            <pc:sldMk cId="1399438918" sldId="316"/>
            <ac:graphicFrameMk id="2" creationId="{512B6353-C89A-C8D9-2DF7-2816E402DCA5}"/>
          </ac:graphicFrameMkLst>
        </pc:graphicFrameChg>
        <pc:graphicFrameChg chg="mod modGraphic">
          <ac:chgData name="Leandro Mendonça de Oliveira Santos / SUPAT" userId="06578503-5f76-4906-b540-8e22aa919ac2" providerId="ADAL" clId="{B683DE2D-867F-4AA7-B3F6-DD2B8CADDAEC}" dt="2026-05-17T15:13:28.338" v="6512" actId="790"/>
          <ac:graphicFrameMkLst>
            <pc:docMk/>
            <pc:sldMk cId="1399438918" sldId="316"/>
            <ac:graphicFrameMk id="4" creationId="{F0F17676-AC50-FE2F-CBB7-2993ACBFCFB7}"/>
          </ac:graphicFrameMkLst>
        </pc:graphicFrameChg>
        <pc:cxnChg chg="add mod">
          <ac:chgData name="Leandro Mendonça de Oliveira Santos / SUPAT" userId="06578503-5f76-4906-b540-8e22aa919ac2" providerId="ADAL" clId="{B683DE2D-867F-4AA7-B3F6-DD2B8CADDAEC}" dt="2026-05-17T00:42:13.086" v="4083"/>
          <ac:cxnSpMkLst>
            <pc:docMk/>
            <pc:sldMk cId="1399438918" sldId="316"/>
            <ac:cxnSpMk id="5" creationId="{0922EE11-56CF-BD24-22DB-6C32ECDE7C84}"/>
          </ac:cxnSpMkLst>
        </pc:cxnChg>
      </pc:sldChg>
      <pc:sldChg chg="addSp delSp modSp add mod modClrScheme chgLayout">
        <pc:chgData name="Leandro Mendonça de Oliveira Santos / SUPAT" userId="06578503-5f76-4906-b540-8e22aa919ac2" providerId="ADAL" clId="{B683DE2D-867F-4AA7-B3F6-DD2B8CADDAEC}" dt="2026-05-21T00:06:56.096" v="7171" actId="20577"/>
        <pc:sldMkLst>
          <pc:docMk/>
          <pc:sldMk cId="4070551739" sldId="911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2" creationId="{D5FD8B85-C98B-B9F1-20EB-49FCAF14CDBF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7" creationId="{C40346E8-03FB-8C5F-6D33-1704ADAD6642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8" creationId="{9009C5FB-0884-D45F-EEC4-56FC555787D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9" creationId="{4151E4A6-27A2-C17B-F336-BB1B48D24DF4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5:17.495" v="4920" actId="20577"/>
          <ac:spMkLst>
            <pc:docMk/>
            <pc:sldMk cId="4070551739" sldId="911"/>
            <ac:spMk id="13" creationId="{BF440AB8-853A-3F27-5148-9D34A925CD04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070551739" sldId="911"/>
            <ac:spMk id="16" creationId="{77715967-A9F0-3551-1BDA-29E4C6FF4EF3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17" creationId="{FB6BA191-13C5-0165-C980-07AA8E4CBE86}"/>
          </ac:spMkLst>
        </pc:spChg>
        <pc:spChg chg="mod">
          <ac:chgData name="Leandro Mendonça de Oliveira Santos / SUPAT" userId="06578503-5f76-4906-b540-8e22aa919ac2" providerId="ADAL" clId="{B683DE2D-867F-4AA7-B3F6-DD2B8CADDAEC}" dt="2026-05-20T23:58:38.038" v="7156" actId="20577"/>
          <ac:spMkLst>
            <pc:docMk/>
            <pc:sldMk cId="4070551739" sldId="911"/>
            <ac:spMk id="19" creationId="{916C25EC-C2A9-3948-D90F-9E3054F0F08C}"/>
          </ac:spMkLst>
        </pc:spChg>
        <pc:spChg chg="mod">
          <ac:chgData name="Leandro Mendonça de Oliveira Santos / SUPAT" userId="06578503-5f76-4906-b540-8e22aa919ac2" providerId="ADAL" clId="{B683DE2D-867F-4AA7-B3F6-DD2B8CADDAEC}" dt="2026-05-16T23:52:09.228" v="3918" actId="1076"/>
          <ac:spMkLst>
            <pc:docMk/>
            <pc:sldMk cId="4070551739" sldId="911"/>
            <ac:spMk id="20" creationId="{908839FF-414C-CE98-E2E7-B95ADE07AE92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06:56.096" v="7171" actId="20577"/>
          <ac:spMkLst>
            <pc:docMk/>
            <pc:sldMk cId="4070551739" sldId="911"/>
            <ac:spMk id="23" creationId="{D7F89201-41EF-A502-2AEC-3653F6482A1B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070551739" sldId="911"/>
            <ac:spMk id="24" creationId="{2EC98D65-74F5-C0DF-3638-E52AC8B00D9E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6:57.592" v="4958" actId="20577"/>
          <ac:spMkLst>
            <pc:docMk/>
            <pc:sldMk cId="4070551739" sldId="911"/>
            <ac:spMk id="25" creationId="{DD88B5B4-FA64-AF05-B80A-324A0E074772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6:24.657" v="4945" actId="14100"/>
          <ac:spMkLst>
            <pc:docMk/>
            <pc:sldMk cId="4070551739" sldId="911"/>
            <ac:spMk id="26" creationId="{5626129F-0D28-30C0-D8CE-0E023B4CBDE7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28" creationId="{34150E3A-A563-9DC1-475D-1EED304F0BC5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070551739" sldId="911"/>
            <ac:spMk id="30" creationId="{E98187F8-37B6-708A-D402-4C5E71DD33D8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31" creationId="{6BDF5138-3F2F-6791-440A-C09C180AA57F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46:13.447" v="4937" actId="14100"/>
          <ac:spMkLst>
            <pc:docMk/>
            <pc:sldMk cId="4070551739" sldId="911"/>
            <ac:spMk id="33" creationId="{5D2FFE75-98F2-6A1B-2691-A4B0A164CE0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34" creationId="{69B6D323-518E-450B-389E-034CAC6B379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38" creationId="{124FA83E-5D05-C8C2-511D-85186D23D0E3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070551739" sldId="911"/>
            <ac:spMk id="40" creationId="{B01BFF1A-E051-BCB2-76A3-A1C671A4F7CE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070551739" sldId="911"/>
            <ac:spMk id="41" creationId="{AA01A276-DC28-809F-1BC0-2460EAB55F45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070551739" sldId="911"/>
            <ac:spMk id="42" creationId="{B352B148-BD55-FDF7-ED29-C8B7DF7945BC}"/>
          </ac:spMkLst>
        </pc:spChg>
        <pc:grpChg chg="mod">
          <ac:chgData name="Leandro Mendonça de Oliveira Santos / SUPAT" userId="06578503-5f76-4906-b540-8e22aa919ac2" providerId="ADAL" clId="{B683DE2D-867F-4AA7-B3F6-DD2B8CADDAEC}" dt="2026-05-16T14:47:54.822" v="3670" actId="1038"/>
          <ac:grpSpMkLst>
            <pc:docMk/>
            <pc:sldMk cId="4070551739" sldId="911"/>
            <ac:grpSpMk id="15" creationId="{B0F0D595-7AE2-14A3-2340-26BC5156A614}"/>
          </ac:grpSpMkLst>
        </pc:grpChg>
        <pc:graphicFrameChg chg="mod">
          <ac:chgData name="Leandro Mendonça de Oliveira Santos / SUPAT" userId="06578503-5f76-4906-b540-8e22aa919ac2" providerId="ADAL" clId="{B683DE2D-867F-4AA7-B3F6-DD2B8CADDAEC}" dt="2026-05-16T23:44:33.408" v="3723" actId="13822"/>
          <ac:graphicFrameMkLst>
            <pc:docMk/>
            <pc:sldMk cId="4070551739" sldId="911"/>
            <ac:graphicFrameMk id="5" creationId="{10A3643E-DAF9-8F2E-C862-A229628D25C8}"/>
          </ac:graphicFrameMkLst>
        </pc:graphicFrameChg>
        <pc:picChg chg="mod">
          <ac:chgData name="Leandro Mendonça de Oliveira Santos / SUPAT" userId="06578503-5f76-4906-b540-8e22aa919ac2" providerId="ADAL" clId="{B683DE2D-867F-4AA7-B3F6-DD2B8CADDAEC}" dt="2026-05-16T14:47:54.822" v="3670" actId="1038"/>
          <ac:picMkLst>
            <pc:docMk/>
            <pc:sldMk cId="4070551739" sldId="911"/>
            <ac:picMk id="18" creationId="{C1C2BA19-477F-140D-A2AA-3EB5F9010BC0}"/>
          </ac:picMkLst>
        </pc:picChg>
        <pc:cxnChg chg="add mod">
          <ac:chgData name="Leandro Mendonça de Oliveira Santos / SUPAT" userId="06578503-5f76-4906-b540-8e22aa919ac2" providerId="ADAL" clId="{B683DE2D-867F-4AA7-B3F6-DD2B8CADDAEC}" dt="2026-05-16T14:47:13.262" v="3579"/>
          <ac:cxnSpMkLst>
            <pc:docMk/>
            <pc:sldMk cId="4070551739" sldId="911"/>
            <ac:cxnSpMk id="11" creationId="{E205D295-F4C3-7244-0F13-346761089B51}"/>
          </ac:cxnSpMkLst>
        </pc:cxnChg>
      </pc:sldChg>
      <pc:sldChg chg="addSp delSp modSp add mod modClrScheme chgLayout">
        <pc:chgData name="Leandro Mendonça de Oliveira Santos / SUPAT" userId="06578503-5f76-4906-b540-8e22aa919ac2" providerId="ADAL" clId="{B683DE2D-867F-4AA7-B3F6-DD2B8CADDAEC}" dt="2026-05-21T00:07:01.395" v="7175" actId="20577"/>
        <pc:sldMkLst>
          <pc:docMk/>
          <pc:sldMk cId="2342570142" sldId="912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2" creationId="{CA40068E-25E1-D23E-9B9B-2F4FD6DD99A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3" creationId="{B6F98CA0-5F2F-B3F7-315D-050B1D0E5BD2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5" creationId="{17D7C59D-8E0D-BF73-9073-37B932A9E62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8" creationId="{E2BC8BD4-8ACB-0FDD-ADDF-C8C171C5D86D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05.851" v="5808" actId="14100"/>
          <ac:spMkLst>
            <pc:docMk/>
            <pc:sldMk cId="2342570142" sldId="912"/>
            <ac:spMk id="9" creationId="{2E3BEE27-4DDF-8E3C-269E-CEA47A7932B7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342570142" sldId="912"/>
            <ac:spMk id="13" creationId="{CD993AD2-D7D5-D58E-265A-40F262C27EAB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16" creationId="{20C9A604-E7FD-9C93-A79A-B20675F7D7FC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34" creationId="{D42BAD90-C6F2-1D19-11A9-1A66487CA3E0}"/>
          </ac:spMkLst>
        </pc:spChg>
        <pc:spChg chg="mod">
          <ac:chgData name="Leandro Mendonça de Oliveira Santos / SUPAT" userId="06578503-5f76-4906-b540-8e22aa919ac2" providerId="ADAL" clId="{B683DE2D-867F-4AA7-B3F6-DD2B8CADDAEC}" dt="2026-05-20T23:58:47.827" v="7167" actId="14100"/>
          <ac:spMkLst>
            <pc:docMk/>
            <pc:sldMk cId="2342570142" sldId="912"/>
            <ac:spMk id="43" creationId="{B7FB1F94-CCD6-9AAF-9FFB-C8FA163E1D31}"/>
          </ac:spMkLst>
        </pc:spChg>
        <pc:spChg chg="mod">
          <ac:chgData name="Leandro Mendonça de Oliveira Santos / SUPAT" userId="06578503-5f76-4906-b540-8e22aa919ac2" providerId="ADAL" clId="{B683DE2D-867F-4AA7-B3F6-DD2B8CADDAEC}" dt="2026-05-16T23:54:41.219" v="3962" actId="1037"/>
          <ac:spMkLst>
            <pc:docMk/>
            <pc:sldMk cId="2342570142" sldId="912"/>
            <ac:spMk id="44" creationId="{83216B4F-2D80-9A8B-EFC1-CB0296210BDD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07:01.395" v="7175" actId="20577"/>
          <ac:spMkLst>
            <pc:docMk/>
            <pc:sldMk cId="2342570142" sldId="912"/>
            <ac:spMk id="45" creationId="{B6D2BCBC-99C7-5E5E-CD35-CFADE9E8608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46" creationId="{D1122628-1D60-F198-681F-1C099C45417F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342570142" sldId="912"/>
            <ac:spMk id="47" creationId="{8BAEC60A-1264-F052-84B4-71429EA1F532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0:34.542" v="5054" actId="20577"/>
          <ac:spMkLst>
            <pc:docMk/>
            <pc:sldMk cId="2342570142" sldId="912"/>
            <ac:spMk id="48" creationId="{8FBE1DCF-3641-4734-AA8C-BD022EF28C1F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49" creationId="{F35518C9-B22B-5DB3-A706-85E1C23C28B7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1:10.143" v="5071" actId="20577"/>
          <ac:spMkLst>
            <pc:docMk/>
            <pc:sldMk cId="2342570142" sldId="912"/>
            <ac:spMk id="50" creationId="{2AB56D01-ADF5-279E-7C25-A21332F95C00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1:37.259" v="5080" actId="6549"/>
          <ac:spMkLst>
            <pc:docMk/>
            <pc:sldMk cId="2342570142" sldId="912"/>
            <ac:spMk id="51" creationId="{720E6F12-6471-2936-36DE-9CC2699BA04C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0:27.237" v="5047" actId="20577"/>
          <ac:spMkLst>
            <pc:docMk/>
            <pc:sldMk cId="2342570142" sldId="912"/>
            <ac:spMk id="52" creationId="{5EA5B4C0-E0CC-B1FE-EF4D-40EE5D0C7F1A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342570142" sldId="912"/>
            <ac:spMk id="53" creationId="{6CCC7BE8-D351-3E8B-39D5-09788222D307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2342570142" sldId="912"/>
            <ac:spMk id="55" creationId="{8B25FF3C-69B5-A0A3-3683-F99DEBAF06C6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2342570142" sldId="912"/>
            <ac:spMk id="56" creationId="{B9A403B0-DDFE-3F09-F3FD-BDE068429244}"/>
          </ac:spMkLst>
        </pc:spChg>
        <pc:picChg chg="mod">
          <ac:chgData name="Leandro Mendonça de Oliveira Santos / SUPAT" userId="06578503-5f76-4906-b540-8e22aa919ac2" providerId="ADAL" clId="{B683DE2D-867F-4AA7-B3F6-DD2B8CADDAEC}" dt="2026-05-16T23:47:15.576" v="3886" actId="1038"/>
          <ac:picMkLst>
            <pc:docMk/>
            <pc:sldMk cId="2342570142" sldId="912"/>
            <ac:picMk id="12" creationId="{D8389B54-7266-1F7A-D9EA-436F2084A2F6}"/>
          </ac:picMkLst>
        </pc:picChg>
        <pc:cxnChg chg="add mod">
          <ac:chgData name="Leandro Mendonça de Oliveira Santos / SUPAT" userId="06578503-5f76-4906-b540-8e22aa919ac2" providerId="ADAL" clId="{B683DE2D-867F-4AA7-B3F6-DD2B8CADDAEC}" dt="2026-05-16T23:47:35.685" v="3888"/>
          <ac:cxnSpMkLst>
            <pc:docMk/>
            <pc:sldMk cId="2342570142" sldId="912"/>
            <ac:cxnSpMk id="7" creationId="{7550E1D2-B74B-9464-66C6-985130015D21}"/>
          </ac:cxnSpMkLst>
        </pc:cxnChg>
      </pc:sldChg>
      <pc:sldChg chg="addSp delSp modSp add mod ord">
        <pc:chgData name="Leandro Mendonça de Oliveira Santos / SUPAT" userId="06578503-5f76-4906-b540-8e22aa919ac2" providerId="ADAL" clId="{B683DE2D-867F-4AA7-B3F6-DD2B8CADDAEC}" dt="2026-05-17T19:36:39.339" v="7123" actId="20577"/>
        <pc:sldMkLst>
          <pc:docMk/>
          <pc:sldMk cId="1390862625" sldId="916"/>
        </pc:sldMkLst>
        <pc:spChg chg="mod">
          <ac:chgData name="Leandro Mendonça de Oliveira Santos / SUPAT" userId="06578503-5f76-4906-b540-8e22aa919ac2" providerId="ADAL" clId="{B683DE2D-867F-4AA7-B3F6-DD2B8CADDAEC}" dt="2026-05-17T19:36:39.339" v="7123" actId="20577"/>
          <ac:spMkLst>
            <pc:docMk/>
            <pc:sldMk cId="1390862625" sldId="916"/>
            <ac:spMk id="2" creationId="{B93455FD-96F3-753D-C1C8-57AE8B80905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0862625" sldId="916"/>
            <ac:spMk id="3" creationId="{1BA11C98-6C71-549F-7E83-140AA545983E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1390862625" sldId="916"/>
            <ac:spMk id="11" creationId="{3B13F311-774A-6F61-633C-8F055B632BDB}"/>
          </ac:spMkLst>
        </pc:spChg>
      </pc:sldChg>
      <pc:sldChg chg="addSp delSp modSp add mod modClrScheme chgLayout">
        <pc:chgData name="Leandro Mendonça de Oliveira Santos / SUPAT" userId="06578503-5f76-4906-b540-8e22aa919ac2" providerId="ADAL" clId="{B683DE2D-867F-4AA7-B3F6-DD2B8CADDAEC}" dt="2026-05-21T00:08:20.913" v="7196" actId="6549"/>
        <pc:sldMkLst>
          <pc:docMk/>
          <pc:sldMk cId="479516823" sldId="918"/>
        </pc:sldMkLst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2" creationId="{A9B1AACA-1EF4-5BE6-65ED-B34920380979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79516823" sldId="918"/>
            <ac:spMk id="3" creationId="{4B4173E0-44CB-F8D7-D24E-0A18AE91F5C2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79516823" sldId="918"/>
            <ac:spMk id="4" creationId="{5CFA2C11-D20E-92FC-6E8F-0C39651E6EEE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5" creationId="{B64D9423-8E28-E340-287D-A2244064876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6" creationId="{6EAB0EF6-084A-62EC-CFEF-5DA04B18B26C}"/>
          </ac:spMkLst>
        </pc:spChg>
        <pc:spChg chg="mod">
          <ac:chgData name="Leandro Mendonça de Oliveira Santos / SUPAT" userId="06578503-5f76-4906-b540-8e22aa919ac2" providerId="ADAL" clId="{B683DE2D-867F-4AA7-B3F6-DD2B8CADDAEC}" dt="2026-05-21T00:08:20.913" v="7196" actId="6549"/>
          <ac:spMkLst>
            <pc:docMk/>
            <pc:sldMk cId="479516823" sldId="918"/>
            <ac:spMk id="7" creationId="{0FA6E4C1-641C-709F-FDD0-B04CF6C70D98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8" creationId="{EF3927D2-F079-77C2-0C55-7EAFB9135FD5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9" creationId="{DBBA996E-D33A-F7A5-D79F-A01A43382162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79516823" sldId="918"/>
            <ac:spMk id="12" creationId="{A0D2EAAA-755B-013C-8A40-003F2B37CCC9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13" creationId="{082E9E7A-E48A-4E53-A65D-D0B1B75AD4E2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15" creationId="{D886CABE-A34A-C200-1A4A-00BAD29BE434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8:05.773" v="5121" actId="14100"/>
          <ac:spMkLst>
            <pc:docMk/>
            <pc:sldMk cId="479516823" sldId="918"/>
            <ac:spMk id="16" creationId="{EEF5C6DA-B6D2-79DC-5A5E-CCB53E68CD8E}"/>
          </ac:spMkLst>
        </pc:spChg>
        <pc:spChg chg="mod">
          <ac:chgData name="Leandro Mendonça de Oliveira Santos / SUPAT" userId="06578503-5f76-4906-b540-8e22aa919ac2" providerId="ADAL" clId="{B683DE2D-867F-4AA7-B3F6-DD2B8CADDAEC}" dt="2026-05-17T01:58:28.133" v="5125" actId="14100"/>
          <ac:spMkLst>
            <pc:docMk/>
            <pc:sldMk cId="479516823" sldId="918"/>
            <ac:spMk id="17" creationId="{9A644889-D018-93D2-9DAC-3299A8A7463D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18" creationId="{0BB81350-603B-2C75-8F23-F32744A0A44F}"/>
          </ac:spMkLst>
        </pc:spChg>
        <pc:spChg chg="add mod">
          <ac:chgData name="Leandro Mendonça de Oliveira Santos / SUPAT" userId="06578503-5f76-4906-b540-8e22aa919ac2" providerId="ADAL" clId="{B683DE2D-867F-4AA7-B3F6-DD2B8CADDAEC}" dt="2026-05-17T15:13:28.338" v="6512" actId="790"/>
          <ac:spMkLst>
            <pc:docMk/>
            <pc:sldMk cId="479516823" sldId="918"/>
            <ac:spMk id="19" creationId="{E095E973-4A60-CCA4-87DA-9FAD28F1CA4B}"/>
          </ac:spMkLst>
        </pc:spChg>
        <pc:spChg chg="mod">
          <ac:chgData name="Leandro Mendonça de Oliveira Santos / SUPAT" userId="06578503-5f76-4906-b540-8e22aa919ac2" providerId="ADAL" clId="{B683DE2D-867F-4AA7-B3F6-DD2B8CADDAEC}" dt="2026-05-17T14:12:19.331" v="5809" actId="790"/>
          <ac:spMkLst>
            <pc:docMk/>
            <pc:sldMk cId="479516823" sldId="918"/>
            <ac:spMk id="17412" creationId="{FFBDFF82-1EA8-0AC9-7A64-8628EF6C5634}"/>
          </ac:spMkLst>
        </pc:spChg>
        <pc:cxnChg chg="add mod">
          <ac:chgData name="Leandro Mendonça de Oliveira Santos / SUPAT" userId="06578503-5f76-4906-b540-8e22aa919ac2" providerId="ADAL" clId="{B683DE2D-867F-4AA7-B3F6-DD2B8CADDAEC}" dt="2026-05-17T01:54:19.910" v="5104"/>
          <ac:cxnSpMkLst>
            <pc:docMk/>
            <pc:sldMk cId="479516823" sldId="918"/>
            <ac:cxnSpMk id="20" creationId="{983A714B-3075-27FA-73A2-BB70B86D4D15}"/>
          </ac:cxnSpMkLst>
        </pc:cxnChg>
      </pc:sldChg>
      <pc:sldChg chg="delSp modSp add mod modClrScheme chgLayout">
        <pc:chgData name="Leandro Mendonça de Oliveira Santos / SUPAT" userId="06578503-5f76-4906-b540-8e22aa919ac2" providerId="ADAL" clId="{B683DE2D-867F-4AA7-B3F6-DD2B8CADDAEC}" dt="2026-05-17T19:34:11.611" v="7119" actId="700"/>
        <pc:sldMkLst>
          <pc:docMk/>
          <pc:sldMk cId="1950049943" sldId="921"/>
        </pc:sldMkLst>
        <pc:spChg chg="mod">
          <ac:chgData name="Leandro Mendonça de Oliveira Santos / SUPAT" userId="06578503-5f76-4906-b540-8e22aa919ac2" providerId="ADAL" clId="{B683DE2D-867F-4AA7-B3F6-DD2B8CADDAEC}" dt="2026-05-17T18:12:44.365" v="6945" actId="113"/>
          <ac:spMkLst>
            <pc:docMk/>
            <pc:sldMk cId="1950049943" sldId="921"/>
            <ac:spMk id="44" creationId="{465A8CF1-7C6E-62C8-0B98-E1071E44C8FA}"/>
          </ac:spMkLst>
        </pc:spChg>
        <pc:spChg chg="mod">
          <ac:chgData name="Leandro Mendonça de Oliveira Santos / SUPAT" userId="06578503-5f76-4906-b540-8e22aa919ac2" providerId="ADAL" clId="{B683DE2D-867F-4AA7-B3F6-DD2B8CADDAEC}" dt="2026-05-17T18:12:44.365" v="6945" actId="113"/>
          <ac:spMkLst>
            <pc:docMk/>
            <pc:sldMk cId="1950049943" sldId="921"/>
            <ac:spMk id="45" creationId="{DABCDEF1-CE14-0012-49E3-88B2E6B965BC}"/>
          </ac:spMkLst>
        </pc:spChg>
        <pc:spChg chg="mod">
          <ac:chgData name="Leandro Mendonça de Oliveira Santos / SUPAT" userId="06578503-5f76-4906-b540-8e22aa919ac2" providerId="ADAL" clId="{B683DE2D-867F-4AA7-B3F6-DD2B8CADDAEC}" dt="2026-05-17T18:12:44.365" v="6945" actId="113"/>
          <ac:spMkLst>
            <pc:docMk/>
            <pc:sldMk cId="1950049943" sldId="921"/>
            <ac:spMk id="46" creationId="{E1190D00-69AA-22B8-EF1F-A4B442B4CC4A}"/>
          </ac:spMkLst>
        </pc:spChg>
        <pc:spChg chg="mod">
          <ac:chgData name="Leandro Mendonça de Oliveira Santos / SUPAT" userId="06578503-5f76-4906-b540-8e22aa919ac2" providerId="ADAL" clId="{B683DE2D-867F-4AA7-B3F6-DD2B8CADDAEC}" dt="2026-05-17T18:12:44.365" v="6945" actId="113"/>
          <ac:spMkLst>
            <pc:docMk/>
            <pc:sldMk cId="1950049943" sldId="921"/>
            <ac:spMk id="47" creationId="{921789C1-557E-B64D-15D6-FFB7B69CAB10}"/>
          </ac:spMkLst>
        </pc:spChg>
        <pc:spChg chg="mod">
          <ac:chgData name="Leandro Mendonça de Oliveira Santos / SUPAT" userId="06578503-5f76-4906-b540-8e22aa919ac2" providerId="ADAL" clId="{B683DE2D-867F-4AA7-B3F6-DD2B8CADDAEC}" dt="2026-05-17T18:12:49.309" v="6946" actId="14100"/>
          <ac:spMkLst>
            <pc:docMk/>
            <pc:sldMk cId="1950049943" sldId="921"/>
            <ac:spMk id="48" creationId="{9AE7E78C-1369-4046-A159-742BEF53FDC8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54:15.647" v="6938" actId="1035"/>
          <ac:spMkLst>
            <pc:docMk/>
            <pc:sldMk cId="1950049943" sldId="921"/>
            <ac:spMk id="49" creationId="{BAD6D3DC-E65E-59D8-2FA1-F4F7385D51B1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54:21.195" v="6939" actId="1035"/>
          <ac:spMkLst>
            <pc:docMk/>
            <pc:sldMk cId="1950049943" sldId="921"/>
            <ac:spMk id="50" creationId="{DABE634E-A1CB-2435-3758-037DBD7E8D26}"/>
          </ac:spMkLst>
        </pc:spChg>
        <pc:spChg chg="mod">
          <ac:chgData name="Leandro Mendonça de Oliveira Santos / SUPAT" userId="06578503-5f76-4906-b540-8e22aa919ac2" providerId="ADAL" clId="{B683DE2D-867F-4AA7-B3F6-DD2B8CADDAEC}" dt="2026-05-17T15:53:02.319" v="6934" actId="1582"/>
          <ac:spMkLst>
            <pc:docMk/>
            <pc:sldMk cId="1950049943" sldId="921"/>
            <ac:spMk id="51" creationId="{0507ABDA-54C1-7066-5E92-F568A27263F8}"/>
          </ac:spMkLst>
        </pc:spChg>
        <pc:picChg chg="mod">
          <ac:chgData name="Leandro Mendonça de Oliveira Santos / SUPAT" userId="06578503-5f76-4906-b540-8e22aa919ac2" providerId="ADAL" clId="{B683DE2D-867F-4AA7-B3F6-DD2B8CADDAEC}" dt="2026-05-17T15:35:19.245" v="6921" actId="1036"/>
          <ac:picMkLst>
            <pc:docMk/>
            <pc:sldMk cId="1950049943" sldId="921"/>
            <ac:picMk id="22" creationId="{A284854E-0AFC-2BD1-ACE2-9A0C7C17B765}"/>
          </ac:picMkLst>
        </pc:picChg>
        <pc:picChg chg="mod">
          <ac:chgData name="Leandro Mendonça de Oliveira Santos / SUPAT" userId="06578503-5f76-4906-b540-8e22aa919ac2" providerId="ADAL" clId="{B683DE2D-867F-4AA7-B3F6-DD2B8CADDAEC}" dt="2026-05-17T15:35:19.245" v="6921" actId="1036"/>
          <ac:picMkLst>
            <pc:docMk/>
            <pc:sldMk cId="1950049943" sldId="921"/>
            <ac:picMk id="26" creationId="{F4562362-6C23-3E78-DAA0-E485E45DCD3A}"/>
          </ac:picMkLst>
        </pc:picChg>
        <pc:picChg chg="mod">
          <ac:chgData name="Leandro Mendonça de Oliveira Santos / SUPAT" userId="06578503-5f76-4906-b540-8e22aa919ac2" providerId="ADAL" clId="{B683DE2D-867F-4AA7-B3F6-DD2B8CADDAEC}" dt="2026-05-17T15:35:19.245" v="6921" actId="1036"/>
          <ac:picMkLst>
            <pc:docMk/>
            <pc:sldMk cId="1950049943" sldId="921"/>
            <ac:picMk id="42" creationId="{11776724-D1F4-A0E3-EFBD-FC6F50FB7930}"/>
          </ac:picMkLst>
        </pc:picChg>
      </pc:sldChg>
      <pc:sldMasterChg chg="modSp mod">
        <pc:chgData name="Leandro Mendonça de Oliveira Santos / SUPAT" userId="06578503-5f76-4906-b540-8e22aa919ac2" providerId="ADAL" clId="{B683DE2D-867F-4AA7-B3F6-DD2B8CADDAEC}" dt="2026-05-15T22:08:14.069" v="1792" actId="6549"/>
        <pc:sldMasterMkLst>
          <pc:docMk/>
          <pc:sldMasterMk cId="3885720954" sldId="2147483672"/>
        </pc:sldMasterMkLst>
        <pc:spChg chg="mod">
          <ac:chgData name="Leandro Mendonça de Oliveira Santos / SUPAT" userId="06578503-5f76-4906-b540-8e22aa919ac2" providerId="ADAL" clId="{B683DE2D-867F-4AA7-B3F6-DD2B8CADDAEC}" dt="2026-05-15T22:08:14.069" v="1792" actId="6549"/>
          <ac:spMkLst>
            <pc:docMk/>
            <pc:sldMasterMk cId="3885720954" sldId="2147483672"/>
            <ac:spMk id="8" creationId="{1D2C400E-1546-BDEA-EF03-A41729197EDA}"/>
          </ac:spMkLst>
        </pc:spChg>
      </pc:sldMasterChg>
      <pc:sldMasterChg chg="modSp mod">
        <pc:chgData name="Leandro Mendonça de Oliveira Santos / SUPAT" userId="06578503-5f76-4906-b540-8e22aa919ac2" providerId="ADAL" clId="{B683DE2D-867F-4AA7-B3F6-DD2B8CADDAEC}" dt="2026-05-15T23:12:03.940" v="2006" actId="20577"/>
        <pc:sldMasterMkLst>
          <pc:docMk/>
          <pc:sldMasterMk cId="2477289790" sldId="2147483683"/>
        </pc:sldMasterMkLst>
        <pc:spChg chg="mod">
          <ac:chgData name="Leandro Mendonça de Oliveira Santos / SUPAT" userId="06578503-5f76-4906-b540-8e22aa919ac2" providerId="ADAL" clId="{B683DE2D-867F-4AA7-B3F6-DD2B8CADDAEC}" dt="2026-05-15T23:12:03.940" v="2006" actId="20577"/>
          <ac:spMkLst>
            <pc:docMk/>
            <pc:sldMasterMk cId="2477289790" sldId="2147483683"/>
            <ac:spMk id="8" creationId="{1D2C400E-1546-BDEA-EF03-A41729197EDA}"/>
          </ac:spMkLst>
        </pc:sp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1344178469012"/>
          <c:y val="0.10627219537413449"/>
          <c:w val="0.67274745504300582"/>
          <c:h val="0.85283918293882899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934B7E"/>
            </a:solidFill>
            <a:ln w="9525">
              <a:noFill/>
            </a:ln>
            <a:effectLst/>
          </c:spPr>
          <c:dPt>
            <c:idx val="0"/>
            <c:bubble3D val="0"/>
            <c:spPr>
              <a:noFill/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566-4A24-9A59-CAD57DD786E2}"/>
              </c:ext>
            </c:extLst>
          </c:dPt>
          <c:dPt>
            <c:idx val="1"/>
            <c:bubble3D val="0"/>
            <c:spPr>
              <a:solidFill>
                <a:srgbClr val="934B7E"/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66-4A24-9A59-CAD57DD786E2}"/>
              </c:ext>
            </c:extLst>
          </c:dPt>
          <c:dPt>
            <c:idx val="2"/>
            <c:bubble3D val="0"/>
            <c:spPr>
              <a:solidFill>
                <a:srgbClr val="934B7E">
                  <a:alpha val="8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566-4A24-9A59-CAD57DD786E2}"/>
              </c:ext>
            </c:extLst>
          </c:dPt>
          <c:dPt>
            <c:idx val="3"/>
            <c:bubble3D val="0"/>
            <c:spPr>
              <a:solidFill>
                <a:srgbClr val="934B7E">
                  <a:alpha val="7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566-4A24-9A59-CAD57DD786E2}"/>
              </c:ext>
            </c:extLst>
          </c:dPt>
          <c:dPt>
            <c:idx val="4"/>
            <c:bubble3D val="0"/>
            <c:spPr>
              <a:solidFill>
                <a:srgbClr val="934B7E">
                  <a:alpha val="6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566-4A24-9A59-CAD57DD786E2}"/>
              </c:ext>
            </c:extLst>
          </c:dPt>
          <c:dPt>
            <c:idx val="5"/>
            <c:bubble3D val="0"/>
            <c:spPr>
              <a:solidFill>
                <a:srgbClr val="934B7E">
                  <a:alpha val="5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566-4A24-9A59-CAD57DD786E2}"/>
              </c:ext>
            </c:extLst>
          </c:dPt>
          <c:dPt>
            <c:idx val="6"/>
            <c:bubble3D val="0"/>
            <c:spPr>
              <a:solidFill>
                <a:srgbClr val="934B7E"/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566-4A24-9A59-CAD57DD786E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66-4A24-9A59-CAD57DD786E2}"/>
                </c:ext>
              </c:extLst>
            </c:dLbl>
            <c:dLbl>
              <c:idx val="2"/>
              <c:layout>
                <c:manualLayout>
                  <c:x val="1.3430092435968275E-2"/>
                  <c:y val="-5.941685595430672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566-4A24-9A59-CAD57DD786E2}"/>
                </c:ext>
              </c:extLst>
            </c:dLbl>
            <c:dLbl>
              <c:idx val="3"/>
              <c:layout>
                <c:manualLayout>
                  <c:x val="1.4017992700709657E-2"/>
                  <c:y val="9.3785798802202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66-4A24-9A59-CAD57DD786E2}"/>
                </c:ext>
              </c:extLst>
            </c:dLbl>
            <c:dLbl>
              <c:idx val="4"/>
              <c:layout>
                <c:manualLayout>
                  <c:x val="1.4017992700709657E-2"/>
                  <c:y val="3.752185335722386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66-4A24-9A59-CAD57DD786E2}"/>
                </c:ext>
              </c:extLst>
            </c:dLbl>
            <c:dLbl>
              <c:idx val="5"/>
              <c:layout>
                <c:manualLayout>
                  <c:x val="1.4017992700709657E-2"/>
                  <c:y val="6.472590857019913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2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66-4A24-9A59-CAD57DD786E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1">
                  <c:v>automovel</c:v>
                </c:pt>
                <c:pt idx="2">
                  <c:v>patrimonial</c:v>
                </c:pt>
                <c:pt idx="3">
                  <c:v>rural</c:v>
                </c:pt>
                <c:pt idx="4">
                  <c:v>risos finaceitos</c:v>
                </c:pt>
                <c:pt idx="5">
                  <c:v>outros</c:v>
                </c:pt>
              </c:strCache>
            </c:strRef>
          </c:cat>
          <c:val>
            <c:numRef>
              <c:f>Planilha1!$B$2:$B$7</c:f>
              <c:numCache>
                <c:formatCode>0%</c:formatCode>
                <c:ptCount val="6"/>
                <c:pt idx="0">
                  <c:v>0.82</c:v>
                </c:pt>
                <c:pt idx="1">
                  <c:v>6.5000000000000002E-2</c:v>
                </c:pt>
                <c:pt idx="2">
                  <c:v>1.4999999999999999E-2</c:v>
                </c:pt>
                <c:pt idx="3">
                  <c:v>8.0000000000000002E-3</c:v>
                </c:pt>
                <c:pt idx="4">
                  <c:v>6.0000000000000001E-3</c:v>
                </c:pt>
                <c:pt idx="5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566-4A24-9A59-CAD57DD786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36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22769186282066"/>
          <c:y val="0.13774528778853901"/>
          <c:w val="0.53254026394223386"/>
          <c:h val="0.76952582977658535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45233B"/>
            </a:solidFill>
            <a:ln w="15875">
              <a:solidFill>
                <a:srgbClr val="D9D9D9"/>
              </a:solidFill>
            </a:ln>
            <a:effectLst/>
          </c:spPr>
          <c:dPt>
            <c:idx val="0"/>
            <c:bubble3D val="0"/>
            <c:spPr>
              <a:solidFill>
                <a:srgbClr val="542A48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A8-4C14-BB8D-B564173C9293}"/>
              </c:ext>
            </c:extLst>
          </c:dPt>
          <c:dPt>
            <c:idx val="1"/>
            <c:bubble3D val="0"/>
            <c:spPr>
              <a:solidFill>
                <a:srgbClr val="763C65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A8-4C14-BB8D-B564173C9293}"/>
              </c:ext>
            </c:extLst>
          </c:dPt>
          <c:dPt>
            <c:idx val="2"/>
            <c:bubble3D val="0"/>
            <c:spPr>
              <a:solidFill>
                <a:srgbClr val="934B7E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A8-4C14-BB8D-B564173C9293}"/>
              </c:ext>
            </c:extLst>
          </c:dPt>
          <c:dPt>
            <c:idx val="3"/>
            <c:bubble3D val="0"/>
            <c:spPr>
              <a:solidFill>
                <a:srgbClr val="A95792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A8-4C14-BB8D-B564173C9293}"/>
              </c:ext>
            </c:extLst>
          </c:dPt>
          <c:dPt>
            <c:idx val="4"/>
            <c:bubble3D val="0"/>
            <c:spPr>
              <a:solidFill>
                <a:srgbClr val="45233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A8-4C14-BB8D-B564173C9293}"/>
              </c:ext>
            </c:extLst>
          </c:dPt>
          <c:dPt>
            <c:idx val="5"/>
            <c:bubble3D val="0"/>
            <c:spPr>
              <a:solidFill>
                <a:srgbClr val="45233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A8-4C14-BB8D-B564173C9293}"/>
              </c:ext>
            </c:extLst>
          </c:dPt>
          <c:dPt>
            <c:idx val="6"/>
            <c:bubble3D val="0"/>
            <c:spPr>
              <a:solidFill>
                <a:srgbClr val="45233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0A8-4C14-BB8D-B564173C9293}"/>
              </c:ext>
            </c:extLst>
          </c:dPt>
          <c:dLbls>
            <c:dLbl>
              <c:idx val="1"/>
              <c:layout>
                <c:manualLayout>
                  <c:x val="-8.3222296226973106E-17"/>
                  <c:y val="-4.2637073283857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A8-4C14-BB8D-B564173C9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0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5"/>
                <c:pt idx="0">
                  <c:v>Saúde suplementar</c:v>
                </c:pt>
                <c:pt idx="1">
                  <c:v>Danos e responsabilidades</c:v>
                </c:pt>
                <c:pt idx="2">
                  <c:v>Pessoas risco</c:v>
                </c:pt>
                <c:pt idx="3">
                  <c:v>Pessoas acumulação</c:v>
                </c:pt>
                <c:pt idx="4">
                  <c:v>Capitalização</c:v>
                </c:pt>
              </c:strCache>
            </c:strRef>
          </c:cat>
          <c:val>
            <c:numRef>
              <c:f>Planilha1!$B$2:$B$6</c:f>
              <c:numCache>
                <c:formatCode>0%</c:formatCode>
                <c:ptCount val="5"/>
                <c:pt idx="0">
                  <c:v>0.51500000000000001</c:v>
                </c:pt>
                <c:pt idx="1">
                  <c:v>0.114</c:v>
                </c:pt>
                <c:pt idx="2">
                  <c:v>3.2000000000000001E-2</c:v>
                </c:pt>
                <c:pt idx="3">
                  <c:v>0.28799999999999998</c:v>
                </c:pt>
                <c:pt idx="4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0A8-4C14-BB8D-B564173C9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64"/>
        <c:holeSize val="29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1344178469012"/>
          <c:y val="0.10627219537413449"/>
          <c:w val="0.67274745504300582"/>
          <c:h val="0.85283918293882899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934B7E"/>
            </a:solidFill>
            <a:ln w="9525">
              <a:noFill/>
            </a:ln>
            <a:effectLst/>
          </c:spPr>
          <c:dPt>
            <c:idx val="0"/>
            <c:bubble3D val="0"/>
            <c:spPr>
              <a:noFill/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86-447E-B0F7-78DEB273CCC8}"/>
              </c:ext>
            </c:extLst>
          </c:dPt>
          <c:dPt>
            <c:idx val="1"/>
            <c:bubble3D val="0"/>
            <c:spPr>
              <a:solidFill>
                <a:srgbClr val="B95430"/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86-447E-B0F7-78DEB273CCC8}"/>
              </c:ext>
            </c:extLst>
          </c:dPt>
          <c:dPt>
            <c:idx val="2"/>
            <c:bubble3D val="0"/>
            <c:spPr>
              <a:solidFill>
                <a:srgbClr val="B95430">
                  <a:alpha val="8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86-447E-B0F7-78DEB273CCC8}"/>
              </c:ext>
            </c:extLst>
          </c:dPt>
          <c:dPt>
            <c:idx val="3"/>
            <c:bubble3D val="0"/>
            <c:spPr>
              <a:solidFill>
                <a:srgbClr val="B95430">
                  <a:alpha val="7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86-447E-B0F7-78DEB273CCC8}"/>
              </c:ext>
            </c:extLst>
          </c:dPt>
          <c:dPt>
            <c:idx val="4"/>
            <c:bubble3D val="0"/>
            <c:spPr>
              <a:solidFill>
                <a:srgbClr val="B95430">
                  <a:alpha val="6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86-447E-B0F7-78DEB273CCC8}"/>
              </c:ext>
            </c:extLst>
          </c:dPt>
          <c:dPt>
            <c:idx val="5"/>
            <c:bubble3D val="0"/>
            <c:spPr>
              <a:solidFill>
                <a:srgbClr val="B95430">
                  <a:alpha val="50000"/>
                </a:srgbClr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886-447E-B0F7-78DEB273CCC8}"/>
              </c:ext>
            </c:extLst>
          </c:dPt>
          <c:dPt>
            <c:idx val="6"/>
            <c:bubble3D val="0"/>
            <c:spPr>
              <a:solidFill>
                <a:srgbClr val="934B7E"/>
              </a:solidFill>
              <a:ln w="952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886-447E-B0F7-78DEB273CCC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86-447E-B0F7-78DEB273CCC8}"/>
                </c:ext>
              </c:extLst>
            </c:dLbl>
            <c:dLbl>
              <c:idx val="2"/>
              <c:layout>
                <c:manualLayout>
                  <c:x val="1.3430092435968275E-2"/>
                  <c:y val="-5.94168559543067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86-447E-B0F7-78DEB273CCC8}"/>
                </c:ext>
              </c:extLst>
            </c:dLbl>
            <c:dLbl>
              <c:idx val="3"/>
              <c:layout>
                <c:manualLayout>
                  <c:x val="1.4017992700709657E-2"/>
                  <c:y val="9.3785798802202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86-447E-B0F7-78DEB273CCC8}"/>
                </c:ext>
              </c:extLst>
            </c:dLbl>
            <c:dLbl>
              <c:idx val="4"/>
              <c:layout>
                <c:manualLayout>
                  <c:x val="1.4017992700709657E-2"/>
                  <c:y val="3.752185335722386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86-447E-B0F7-78DEB273CCC8}"/>
                </c:ext>
              </c:extLst>
            </c:dLbl>
            <c:dLbl>
              <c:idx val="5"/>
              <c:layout>
                <c:manualLayout>
                  <c:x val="1.4017992700709785E-2"/>
                  <c:y val="5.40948283980428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bg2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defRPr>
                    </a:pPr>
                    <a:r>
                      <a:rPr lang="en-US" dirty="0"/>
                      <a:t>3,6%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2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886-447E-B0F7-78DEB273CCC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Planilha1!$A$2:$A$7</c:f>
              <c:strCache>
                <c:ptCount val="6"/>
                <c:pt idx="1">
                  <c:v>automovel</c:v>
                </c:pt>
                <c:pt idx="2">
                  <c:v>patrimonial</c:v>
                </c:pt>
                <c:pt idx="3">
                  <c:v>rural</c:v>
                </c:pt>
                <c:pt idx="4">
                  <c:v>risos finaceitos</c:v>
                </c:pt>
                <c:pt idx="5">
                  <c:v>outros</c:v>
                </c:pt>
              </c:strCache>
            </c:strRef>
          </c:cat>
          <c:val>
            <c:numRef>
              <c:f>Planilha1!$B$2:$B$7</c:f>
              <c:numCache>
                <c:formatCode>0%</c:formatCode>
                <c:ptCount val="6"/>
                <c:pt idx="0">
                  <c:v>0.75</c:v>
                </c:pt>
                <c:pt idx="1">
                  <c:v>8.1000000000000003E-2</c:v>
                </c:pt>
                <c:pt idx="2">
                  <c:v>4.2000000000000003E-2</c:v>
                </c:pt>
                <c:pt idx="3">
                  <c:v>1.7000000000000001E-2</c:v>
                </c:pt>
                <c:pt idx="4">
                  <c:v>1.4E-2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886-447E-B0F7-78DEB273C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42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22769186282066"/>
          <c:y val="0.13774528778853901"/>
          <c:w val="0.53254026394223386"/>
          <c:h val="0.76952582977658535"/>
        </c:manualLayout>
      </c:layout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rgbClr val="45233B"/>
            </a:solidFill>
            <a:ln w="15875">
              <a:solidFill>
                <a:srgbClr val="D9D9D9"/>
              </a:solidFill>
            </a:ln>
            <a:effectLst/>
          </c:spPr>
          <c:dPt>
            <c:idx val="0"/>
            <c:bubble3D val="0"/>
            <c:spPr>
              <a:solidFill>
                <a:srgbClr val="853D23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0A-4D0E-A873-B6B6F4122455}"/>
              </c:ext>
            </c:extLst>
          </c:dPt>
          <c:dPt>
            <c:idx val="1"/>
            <c:bubble3D val="0"/>
            <c:spPr>
              <a:solidFill>
                <a:srgbClr val="B95430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0A-4D0E-A873-B6B6F4122455}"/>
              </c:ext>
            </c:extLst>
          </c:dPt>
          <c:dPt>
            <c:idx val="2"/>
            <c:bubble3D val="0"/>
            <c:spPr>
              <a:solidFill>
                <a:srgbClr val="D67F60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0A-4D0E-A873-B6B6F4122455}"/>
              </c:ext>
            </c:extLst>
          </c:dPt>
          <c:dPt>
            <c:idx val="3"/>
            <c:bubble3D val="0"/>
            <c:spPr>
              <a:solidFill>
                <a:srgbClr val="DC9176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0A-4D0E-A873-B6B6F4122455}"/>
              </c:ext>
            </c:extLst>
          </c:dPt>
          <c:dPt>
            <c:idx val="4"/>
            <c:bubble3D val="0"/>
            <c:spPr>
              <a:solidFill>
                <a:srgbClr val="672F1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70A-4D0E-A873-B6B6F4122455}"/>
              </c:ext>
            </c:extLst>
          </c:dPt>
          <c:dPt>
            <c:idx val="5"/>
            <c:bubble3D val="0"/>
            <c:spPr>
              <a:solidFill>
                <a:srgbClr val="45233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70A-4D0E-A873-B6B6F4122455}"/>
              </c:ext>
            </c:extLst>
          </c:dPt>
          <c:dPt>
            <c:idx val="6"/>
            <c:bubble3D val="0"/>
            <c:spPr>
              <a:solidFill>
                <a:srgbClr val="45233B"/>
              </a:solidFill>
              <a:ln w="15875">
                <a:solidFill>
                  <a:srgbClr val="D9D9D9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70A-4D0E-A873-B6B6F4122455}"/>
              </c:ext>
            </c:extLst>
          </c:dPt>
          <c:dLbls>
            <c:dLbl>
              <c:idx val="1"/>
              <c:layout>
                <c:manualLayout>
                  <c:x val="-8.3222296226973106E-17"/>
                  <c:y val="-4.2637073283857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0A-4D0E-A873-B6B6F41224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0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5"/>
                <c:pt idx="0">
                  <c:v>Saúde suplementar</c:v>
                </c:pt>
                <c:pt idx="1">
                  <c:v>Danos e responsabilidades</c:v>
                </c:pt>
                <c:pt idx="2">
                  <c:v>Pessoas risco</c:v>
                </c:pt>
                <c:pt idx="3">
                  <c:v>Pessoas acumulação</c:v>
                </c:pt>
                <c:pt idx="4">
                  <c:v>Capitalização</c:v>
                </c:pt>
              </c:strCache>
            </c:strRef>
          </c:cat>
          <c:val>
            <c:numRef>
              <c:f>Planilha1!$B$2:$B$6</c:f>
              <c:numCache>
                <c:formatCode>0%</c:formatCode>
                <c:ptCount val="5"/>
                <c:pt idx="0">
                  <c:v>0.45700000000000002</c:v>
                </c:pt>
                <c:pt idx="1">
                  <c:v>0.189</c:v>
                </c:pt>
                <c:pt idx="2">
                  <c:v>0.10299999999999999</c:v>
                </c:pt>
                <c:pt idx="3">
                  <c:v>0.20599999999999999</c:v>
                </c:pt>
                <c:pt idx="4">
                  <c:v>4.3999999999999997E-2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70A-4D0E-A873-B6B6F4122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64"/>
        <c:holeSize val="29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580423418382894E-2"/>
          <c:y val="3.4026902443628479E-2"/>
          <c:w val="0.49413682646627516"/>
          <c:h val="0.9319461951127430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CD5B20"/>
            </a:solidFill>
            <a:ln w="79375" cap="rnd">
              <a:solidFill>
                <a:srgbClr val="CD5B2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27,8%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830-45E4-A7F4-3C9D03FC1F9E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D14C16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Planilha1!$A$2:$A$7</c:f>
              <c:strCache>
                <c:ptCount val="6"/>
                <c:pt idx="0">
                  <c:v>automóviles asegurados</c:v>
                </c:pt>
                <c:pt idx="1">
                  <c:v>asistencia médica</c:v>
                </c:pt>
                <c:pt idx="2">
                  <c:v>seguro residencial</c:v>
                </c:pt>
                <c:pt idx="3">
                  <c:v>planes odontológicos</c:v>
                </c:pt>
                <c:pt idx="4">
                  <c:v>población económicamente activa</c:v>
                </c:pt>
                <c:pt idx="5">
                  <c:v>área cultivada</c:v>
                </c:pt>
              </c:strCache>
            </c:strRef>
          </c:cat>
          <c:val>
            <c:numRef>
              <c:f>Planilha1!$B$2:$B$7</c:f>
              <c:numCache>
                <c:formatCode>0.0%</c:formatCode>
                <c:ptCount val="6"/>
                <c:pt idx="0">
                  <c:v>0.28499999999999998</c:v>
                </c:pt>
                <c:pt idx="1">
                  <c:v>0.26</c:v>
                </c:pt>
                <c:pt idx="2">
                  <c:v>0.17</c:v>
                </c:pt>
                <c:pt idx="3">
                  <c:v>0.16600000000000001</c:v>
                </c:pt>
                <c:pt idx="4">
                  <c:v>0.10299999999999999</c:v>
                </c:pt>
                <c:pt idx="5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21-4797-AFC8-071E557C9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4"/>
        <c:axId val="927208016"/>
        <c:axId val="927187376"/>
      </c:barChart>
      <c:catAx>
        <c:axId val="9272080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27187376"/>
        <c:crosses val="autoZero"/>
        <c:auto val="1"/>
        <c:lblAlgn val="ctr"/>
        <c:lblOffset val="100"/>
        <c:noMultiLvlLbl val="0"/>
      </c:catAx>
      <c:valAx>
        <c:axId val="927187376"/>
        <c:scaling>
          <c:orientation val="minMax"/>
        </c:scaling>
        <c:delete val="1"/>
        <c:axPos val="t"/>
        <c:numFmt formatCode="0.0%" sourceLinked="1"/>
        <c:majorTickMark val="none"/>
        <c:minorTickMark val="none"/>
        <c:tickLblPos val="nextTo"/>
        <c:crossAx val="927208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AFA84-4779-45A0-AD65-7D89B6F8A7D0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7FE7E-D61D-4FE9-9890-E4B11AE1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587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152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5E762-3E9B-B10E-7890-23112ECE8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DA2A7F0-9AE2-F3F5-5DB3-57F40115AA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F2955D-081F-7C84-56D6-5F6AB8D97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4CEE53-46A0-F546-677B-9146C1148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38C507D-D82E-4891-95F5-119148AEFC6D}" type="slidenum">
              <a:rPr kumimoji="0" lang="pt-BR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833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C7FE7E-D61D-4FE9-9890-E4B11AE18B55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948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 encerramen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955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ndo Escuro 3 Sem Rodapé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>
            <a:extLst>
              <a:ext uri="{FF2B5EF4-FFF2-40B4-BE49-F238E27FC236}">
                <a16:creationId xmlns:a16="http://schemas.microsoft.com/office/drawing/2014/main" id="{C88D796D-9D18-76DF-BDD5-0E658B6F9BF6}"/>
              </a:ext>
            </a:extLst>
          </p:cNvPr>
          <p:cNvSpPr/>
          <p:nvPr userDrawn="1"/>
        </p:nvSpPr>
        <p:spPr>
          <a:xfrm flipV="1">
            <a:off x="2" y="3067298"/>
            <a:ext cx="9143999" cy="207620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362266D-C5E7-B0D3-1BB8-61745595729A}"/>
              </a:ext>
            </a:extLst>
          </p:cNvPr>
          <p:cNvSpPr/>
          <p:nvPr userDrawn="1"/>
        </p:nvSpPr>
        <p:spPr>
          <a:xfrm>
            <a:off x="0" y="618950"/>
            <a:ext cx="9144000" cy="244615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06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FCBFD4FB-98EB-A766-B616-2BADE0F72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13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4 Sem Rodap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8">
            <a:extLst>
              <a:ext uri="{FF2B5EF4-FFF2-40B4-BE49-F238E27FC236}">
                <a16:creationId xmlns:a16="http://schemas.microsoft.com/office/drawing/2014/main" id="{FC8056F7-23BB-E886-C4D5-98CD897C263A}"/>
              </a:ext>
            </a:extLst>
          </p:cNvPr>
          <p:cNvSpPr/>
          <p:nvPr userDrawn="1"/>
        </p:nvSpPr>
        <p:spPr>
          <a:xfrm flipV="1">
            <a:off x="2" y="3067299"/>
            <a:ext cx="9143999" cy="2097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Imagem 4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70F67D8A-572F-4FEA-0766-13F82AFFB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47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2347C30-2742-A6EE-0EAD-0BE2CBA6E5F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849339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1" name="Imagem 17420">
            <a:extLst>
              <a:ext uri="{FF2B5EF4-FFF2-40B4-BE49-F238E27FC236}">
                <a16:creationId xmlns:a16="http://schemas.microsoft.com/office/drawing/2014/main" id="{4FE2703D-7E15-850B-58B4-3F140A4E83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5744" t="989"/>
          <a:stretch>
            <a:fillRect/>
          </a:stretch>
        </p:blipFill>
        <p:spPr>
          <a:xfrm>
            <a:off x="-527054" y="10220"/>
            <a:ext cx="2888570" cy="5091613"/>
          </a:xfrm>
          <a:prstGeom prst="rect">
            <a:avLst/>
          </a:prstGeom>
        </p:spPr>
      </p:pic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F8C52344-B672-21A8-538F-F60A8629D179}"/>
              </a:ext>
            </a:extLst>
          </p:cNvPr>
          <p:cNvSpPr/>
          <p:nvPr userDrawn="1"/>
        </p:nvSpPr>
        <p:spPr>
          <a:xfrm flipH="1" flipV="1">
            <a:off x="-557534" y="0"/>
            <a:ext cx="4487626" cy="5143500"/>
          </a:xfrm>
          <a:custGeom>
            <a:avLst/>
            <a:gdLst>
              <a:gd name="csX0" fmla="*/ 0 w 4487626"/>
              <a:gd name="csY0" fmla="*/ 0 h 5143500"/>
              <a:gd name="csX1" fmla="*/ 4487626 w 4487626"/>
              <a:gd name="csY1" fmla="*/ 0 h 5143500"/>
              <a:gd name="csX2" fmla="*/ 2206192 w 4487626"/>
              <a:gd name="csY2" fmla="*/ 5123057 h 5143500"/>
              <a:gd name="csX3" fmla="*/ 4487626 w 4487626"/>
              <a:gd name="csY3" fmla="*/ 5112897 h 5143500"/>
              <a:gd name="csX4" fmla="*/ 4487626 w 4487626"/>
              <a:gd name="csY4" fmla="*/ 5143500 h 5143500"/>
              <a:gd name="csX5" fmla="*/ 0 w 4487626"/>
              <a:gd name="csY5" fmla="*/ 5143500 h 5143500"/>
              <a:gd name="csX6" fmla="*/ 0 w 4487626"/>
              <a:gd name="csY6" fmla="*/ 0 h 5143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87626" h="5143500">
                <a:moveTo>
                  <a:pt x="0" y="0"/>
                </a:moveTo>
                <a:lnTo>
                  <a:pt x="4487626" y="0"/>
                </a:lnTo>
                <a:cubicBezTo>
                  <a:pt x="3242855" y="1507872"/>
                  <a:pt x="423283" y="3919985"/>
                  <a:pt x="2206192" y="5123057"/>
                </a:cubicBezTo>
                <a:lnTo>
                  <a:pt x="4487626" y="5112897"/>
                </a:lnTo>
                <a:lnTo>
                  <a:pt x="448762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2" name="Triângulo Retângulo 3">
            <a:extLst>
              <a:ext uri="{FF2B5EF4-FFF2-40B4-BE49-F238E27FC236}">
                <a16:creationId xmlns:a16="http://schemas.microsoft.com/office/drawing/2014/main" id="{19DD9A89-A5AC-1CFC-FF61-32084C2E643D}"/>
              </a:ext>
            </a:extLst>
          </p:cNvPr>
          <p:cNvSpPr/>
          <p:nvPr userDrawn="1"/>
        </p:nvSpPr>
        <p:spPr>
          <a:xfrm flipV="1">
            <a:off x="-586323" y="10221"/>
            <a:ext cx="2856399" cy="5123057"/>
          </a:xfrm>
          <a:custGeom>
            <a:avLst/>
            <a:gdLst>
              <a:gd name="csX0" fmla="*/ 0 w 3317754"/>
              <a:gd name="csY0" fmla="*/ 5112897 h 5112897"/>
              <a:gd name="csX1" fmla="*/ 0 w 3317754"/>
              <a:gd name="csY1" fmla="*/ 0 h 5112897"/>
              <a:gd name="csX2" fmla="*/ 3317754 w 3317754"/>
              <a:gd name="csY2" fmla="*/ 5112897 h 5112897"/>
              <a:gd name="csX3" fmla="*/ 0 w 3317754"/>
              <a:gd name="csY3" fmla="*/ 5112897 h 5112897"/>
              <a:gd name="csX0" fmla="*/ 0 w 3734314"/>
              <a:gd name="csY0" fmla="*/ 5112897 h 5112897"/>
              <a:gd name="csX1" fmla="*/ 0 w 3734314"/>
              <a:gd name="csY1" fmla="*/ 0 h 5112897"/>
              <a:gd name="csX2" fmla="*/ 3734314 w 3734314"/>
              <a:gd name="csY2" fmla="*/ 4523617 h 5112897"/>
              <a:gd name="csX3" fmla="*/ 0 w 3734314"/>
              <a:gd name="csY3" fmla="*/ 5112897 h 5112897"/>
              <a:gd name="csX0" fmla="*/ 0 w 3734314"/>
              <a:gd name="csY0" fmla="*/ 5112897 h 5112897"/>
              <a:gd name="csX1" fmla="*/ 0 w 3734314"/>
              <a:gd name="csY1" fmla="*/ 0 h 5112897"/>
              <a:gd name="csX2" fmla="*/ 3734314 w 3734314"/>
              <a:gd name="csY2" fmla="*/ 4523617 h 5112897"/>
              <a:gd name="csX3" fmla="*/ 0 w 3734314"/>
              <a:gd name="csY3" fmla="*/ 5112897 h 5112897"/>
              <a:gd name="csX0" fmla="*/ 0 w 3602234"/>
              <a:gd name="csY0" fmla="*/ 5112897 h 5265297"/>
              <a:gd name="csX1" fmla="*/ 0 w 3602234"/>
              <a:gd name="csY1" fmla="*/ 0 h 5265297"/>
              <a:gd name="csX2" fmla="*/ 3602234 w 3602234"/>
              <a:gd name="csY2" fmla="*/ 5265297 h 5265297"/>
              <a:gd name="csX3" fmla="*/ 0 w 3602234"/>
              <a:gd name="csY3" fmla="*/ 5112897 h 5265297"/>
              <a:gd name="csX0" fmla="*/ 0 w 3602234"/>
              <a:gd name="csY0" fmla="*/ 5112897 h 5153537"/>
              <a:gd name="csX1" fmla="*/ 0 w 3602234"/>
              <a:gd name="csY1" fmla="*/ 0 h 5153537"/>
              <a:gd name="csX2" fmla="*/ 3602234 w 3602234"/>
              <a:gd name="csY2" fmla="*/ 5153537 h 5153537"/>
              <a:gd name="csX3" fmla="*/ 0 w 3602234"/>
              <a:gd name="csY3" fmla="*/ 5112897 h 5153537"/>
              <a:gd name="csX0" fmla="*/ 0 w 3632714"/>
              <a:gd name="csY0" fmla="*/ 5112897 h 5112897"/>
              <a:gd name="csX1" fmla="*/ 0 w 3632714"/>
              <a:gd name="csY1" fmla="*/ 0 h 5112897"/>
              <a:gd name="csX2" fmla="*/ 3632714 w 3632714"/>
              <a:gd name="csY2" fmla="*/ 5092577 h 5112897"/>
              <a:gd name="csX3" fmla="*/ 0 w 3632714"/>
              <a:gd name="csY3" fmla="*/ 5112897 h 5112897"/>
              <a:gd name="csX0" fmla="*/ 0 w 2281434"/>
              <a:gd name="csY0" fmla="*/ 5112897 h 5123057"/>
              <a:gd name="csX1" fmla="*/ 0 w 2281434"/>
              <a:gd name="csY1" fmla="*/ 0 h 5123057"/>
              <a:gd name="csX2" fmla="*/ 2281434 w 2281434"/>
              <a:gd name="csY2" fmla="*/ 5123057 h 5123057"/>
              <a:gd name="csX3" fmla="*/ 0 w 2281434"/>
              <a:gd name="csY3" fmla="*/ 5112897 h 5123057"/>
              <a:gd name="csX0" fmla="*/ 0 w 2637674"/>
              <a:gd name="csY0" fmla="*/ 5112897 h 5123057"/>
              <a:gd name="csX1" fmla="*/ 0 w 2637674"/>
              <a:gd name="csY1" fmla="*/ 0 h 5123057"/>
              <a:gd name="csX2" fmla="*/ 2281434 w 2637674"/>
              <a:gd name="csY2" fmla="*/ 5123057 h 5123057"/>
              <a:gd name="csX3" fmla="*/ 0 w 2637674"/>
              <a:gd name="csY3" fmla="*/ 5112897 h 5123057"/>
              <a:gd name="csX0" fmla="*/ 0 w 2902191"/>
              <a:gd name="csY0" fmla="*/ 5112897 h 5123057"/>
              <a:gd name="csX1" fmla="*/ 0 w 2902191"/>
              <a:gd name="csY1" fmla="*/ 0 h 5123057"/>
              <a:gd name="csX2" fmla="*/ 2281434 w 2902191"/>
              <a:gd name="csY2" fmla="*/ 5123057 h 5123057"/>
              <a:gd name="csX3" fmla="*/ 0 w 2902191"/>
              <a:gd name="csY3" fmla="*/ 5112897 h 5123057"/>
              <a:gd name="csX0" fmla="*/ 0 w 2856399"/>
              <a:gd name="csY0" fmla="*/ 5112897 h 5123057"/>
              <a:gd name="csX1" fmla="*/ 0 w 2856399"/>
              <a:gd name="csY1" fmla="*/ 0 h 5123057"/>
              <a:gd name="csX2" fmla="*/ 2281434 w 2856399"/>
              <a:gd name="csY2" fmla="*/ 5123057 h 5123057"/>
              <a:gd name="csX3" fmla="*/ 0 w 2856399"/>
              <a:gd name="csY3" fmla="*/ 5112897 h 51230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856399" h="5123057">
                <a:moveTo>
                  <a:pt x="0" y="5112897"/>
                </a:moveTo>
                <a:lnTo>
                  <a:pt x="0" y="0"/>
                </a:lnTo>
                <a:cubicBezTo>
                  <a:pt x="1244771" y="1507872"/>
                  <a:pt x="4064343" y="3919985"/>
                  <a:pt x="2281434" y="5123057"/>
                </a:cubicBezTo>
                <a:lnTo>
                  <a:pt x="0" y="5112897"/>
                </a:lnTo>
                <a:close/>
              </a:path>
            </a:pathLst>
          </a:custGeom>
          <a:gradFill flip="none" rotWithShape="1">
            <a:gsLst>
              <a:gs pos="100000">
                <a:schemeClr val="tx1">
                  <a:alpha val="60000"/>
                </a:schemeClr>
              </a:gs>
              <a:gs pos="0">
                <a:schemeClr val="accent3">
                  <a:alpha val="60000"/>
                </a:schemeClr>
              </a:gs>
            </a:gsLst>
            <a:lin ang="2400000" scaled="0"/>
            <a:tileRect/>
          </a:gradFill>
          <a:ln w="920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5360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712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 Sem Rodap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B135521-E8F1-8294-E92D-66C76F828491}"/>
              </a:ext>
            </a:extLst>
          </p:cNvPr>
          <p:cNvSpPr/>
          <p:nvPr userDrawn="1"/>
        </p:nvSpPr>
        <p:spPr>
          <a:xfrm>
            <a:off x="0" y="4632960"/>
            <a:ext cx="9144000" cy="51054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802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 2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8">
            <a:extLst>
              <a:ext uri="{FF2B5EF4-FFF2-40B4-BE49-F238E27FC236}">
                <a16:creationId xmlns:a16="http://schemas.microsoft.com/office/drawing/2014/main" id="{07499698-24F0-00CB-97C0-372943BD747F}"/>
              </a:ext>
            </a:extLst>
          </p:cNvPr>
          <p:cNvSpPr/>
          <p:nvPr userDrawn="1"/>
        </p:nvSpPr>
        <p:spPr>
          <a:xfrm flipV="1">
            <a:off x="2" y="3043798"/>
            <a:ext cx="9143999" cy="209754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95A5CE5-FAC8-21F9-71F4-32486CB49872}"/>
              </a:ext>
            </a:extLst>
          </p:cNvPr>
          <p:cNvGrpSpPr/>
          <p:nvPr userDrawn="1"/>
        </p:nvGrpSpPr>
        <p:grpSpPr>
          <a:xfrm>
            <a:off x="2" y="4949418"/>
            <a:ext cx="9143999" cy="194998"/>
            <a:chOff x="0" y="4950476"/>
            <a:chExt cx="9143999" cy="194998"/>
          </a:xfrm>
        </p:grpSpPr>
        <p:sp>
          <p:nvSpPr>
            <p:cNvPr id="7" name="Rectangle 38">
              <a:extLst>
                <a:ext uri="{FF2B5EF4-FFF2-40B4-BE49-F238E27FC236}">
                  <a16:creationId xmlns:a16="http://schemas.microsoft.com/office/drawing/2014/main" id="{213DDC5F-9111-2408-9887-AF7D10BEFA8C}"/>
                </a:ext>
              </a:extLst>
            </p:cNvPr>
            <p:cNvSpPr/>
            <p:nvPr/>
          </p:nvSpPr>
          <p:spPr>
            <a:xfrm>
              <a:off x="0" y="5045825"/>
              <a:ext cx="9143999" cy="97457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ctangle 38">
              <a:extLst>
                <a:ext uri="{FF2B5EF4-FFF2-40B4-BE49-F238E27FC236}">
                  <a16:creationId xmlns:a16="http://schemas.microsoft.com/office/drawing/2014/main" id="{11DD1DA8-07E2-0D73-BE51-77F26B942097}"/>
                </a:ext>
              </a:extLst>
            </p:cNvPr>
            <p:cNvSpPr/>
            <p:nvPr/>
          </p:nvSpPr>
          <p:spPr>
            <a:xfrm>
              <a:off x="8547825" y="4950476"/>
              <a:ext cx="301714" cy="194998"/>
            </a:xfrm>
            <a:prstGeom prst="rect">
              <a:avLst/>
            </a:prstGeom>
            <a:solidFill>
              <a:srgbClr val="EC66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Espaço Reservado para Número de Slide 6">
            <a:extLst>
              <a:ext uri="{FF2B5EF4-FFF2-40B4-BE49-F238E27FC236}">
                <a16:creationId xmlns:a16="http://schemas.microsoft.com/office/drawing/2014/main" id="{83DB95D7-85B5-036D-28F1-048EE3D4AA88}"/>
              </a:ext>
            </a:extLst>
          </p:cNvPr>
          <p:cNvSpPr txBox="1">
            <a:spLocks/>
          </p:cNvSpPr>
          <p:nvPr userDrawn="1"/>
        </p:nvSpPr>
        <p:spPr>
          <a:xfrm>
            <a:off x="8547825" y="4949418"/>
            <a:ext cx="301716" cy="1940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8AFAC9F5-6142-144E-853D-B104371D383F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ctr"/>
              <a:t>‹nº›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21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ndo Claro 2 Sem Rodapé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>
            <a:extLst>
              <a:ext uri="{FF2B5EF4-FFF2-40B4-BE49-F238E27FC236}">
                <a16:creationId xmlns:a16="http://schemas.microsoft.com/office/drawing/2014/main" id="{C88D796D-9D18-76DF-BDD5-0E658B6F9BF6}"/>
              </a:ext>
            </a:extLst>
          </p:cNvPr>
          <p:cNvSpPr/>
          <p:nvPr userDrawn="1"/>
        </p:nvSpPr>
        <p:spPr>
          <a:xfrm flipV="1">
            <a:off x="2" y="3045960"/>
            <a:ext cx="9143999" cy="209754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7267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FCBFD4FB-98EB-A766-B616-2BADE0F724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4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 encerramen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9E1936C-F48F-4B92-1388-6DACD4233B0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chemeClr val="accent3">
                  <a:lumMod val="75000"/>
                </a:schemeClr>
              </a:gs>
              <a:gs pos="15000">
                <a:srgbClr val="222A2E">
                  <a:lumMod val="90000"/>
                  <a:lumOff val="1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8EA75170-32C4-8E1B-6BB5-5DBA7CE9E8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"/>
            <a:ext cx="9144000" cy="514350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0C57102-9CA5-C649-0E81-D24DE7864B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2091" y="3634779"/>
            <a:ext cx="1859819" cy="98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820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 3 Sem Rodap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8">
            <a:extLst>
              <a:ext uri="{FF2B5EF4-FFF2-40B4-BE49-F238E27FC236}">
                <a16:creationId xmlns:a16="http://schemas.microsoft.com/office/drawing/2014/main" id="{FC8056F7-23BB-E886-C4D5-98CD897C263A}"/>
              </a:ext>
            </a:extLst>
          </p:cNvPr>
          <p:cNvSpPr/>
          <p:nvPr userDrawn="1"/>
        </p:nvSpPr>
        <p:spPr>
          <a:xfrm flipV="1">
            <a:off x="2" y="4438649"/>
            <a:ext cx="9143999" cy="72618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Imagem 4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70F67D8A-572F-4FEA-0766-13F82AFFB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1558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lar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2347C30-2742-A6EE-0EAD-0BE2CBA6E5F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</p:spTree>
    <p:extLst>
      <p:ext uri="{BB962C8B-B14F-4D97-AF65-F5344CB8AC3E}">
        <p14:creationId xmlns:p14="http://schemas.microsoft.com/office/powerpoint/2010/main" val="1242566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413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 encerramen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F3A7FD-D435-FBB1-7113-512D560321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chemeClr val="accent3">
                  <a:lumMod val="75000"/>
                </a:schemeClr>
              </a:gs>
              <a:gs pos="15000">
                <a:srgbClr val="222A2E">
                  <a:lumMod val="90000"/>
                  <a:lumOff val="1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2AC4D088-BCC1-D9A8-4993-CB41F6E289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 encerramento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577389E-FCE5-6D19-3FAD-989B2A4A5808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4147887B-1BFA-5E6E-35B9-A1930BAF2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9144000" cy="51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64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e encerramento 5">
    <p:bg>
      <p:bgPr>
        <a:gradFill>
          <a:gsLst>
            <a:gs pos="73000">
              <a:srgbClr val="EC6608"/>
            </a:gs>
            <a:gs pos="16000">
              <a:srgbClr val="CB5607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093FE91C-F3C2-4B94-DEF2-DCDB1DB077CE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73000">
                <a:srgbClr val="EC6608"/>
              </a:gs>
              <a:gs pos="16000">
                <a:srgbClr val="CB5607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14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617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Sem Rodap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B135521-E8F1-8294-E92D-66C76F828491}"/>
              </a:ext>
            </a:extLst>
          </p:cNvPr>
          <p:cNvSpPr/>
          <p:nvPr userDrawn="1"/>
        </p:nvSpPr>
        <p:spPr>
          <a:xfrm>
            <a:off x="0" y="4632960"/>
            <a:ext cx="9144000" cy="510540"/>
          </a:xfrm>
          <a:prstGeom prst="rect">
            <a:avLst/>
          </a:prstGeom>
          <a:solidFill>
            <a:srgbClr val="78909C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91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8">
            <a:extLst>
              <a:ext uri="{FF2B5EF4-FFF2-40B4-BE49-F238E27FC236}">
                <a16:creationId xmlns:a16="http://schemas.microsoft.com/office/drawing/2014/main" id="{17B6F3F4-0D4B-9B8C-EC9B-E515DF91F457}"/>
              </a:ext>
            </a:extLst>
          </p:cNvPr>
          <p:cNvSpPr/>
          <p:nvPr userDrawn="1"/>
        </p:nvSpPr>
        <p:spPr>
          <a:xfrm>
            <a:off x="4232605" y="904874"/>
            <a:ext cx="4911394" cy="3686175"/>
          </a:xfrm>
          <a:prstGeom prst="rect">
            <a:avLst/>
          </a:prstGeom>
          <a:solidFill>
            <a:srgbClr val="EC6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4" name="Rectangle 38">
            <a:extLst>
              <a:ext uri="{FF2B5EF4-FFF2-40B4-BE49-F238E27FC236}">
                <a16:creationId xmlns:a16="http://schemas.microsoft.com/office/drawing/2014/main" id="{7E20A49D-EAC9-2A4E-299D-0E189110C312}"/>
              </a:ext>
            </a:extLst>
          </p:cNvPr>
          <p:cNvSpPr/>
          <p:nvPr userDrawn="1"/>
        </p:nvSpPr>
        <p:spPr>
          <a:xfrm>
            <a:off x="0" y="0"/>
            <a:ext cx="4232605" cy="51435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982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Escuro 3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8">
            <a:extLst>
              <a:ext uri="{FF2B5EF4-FFF2-40B4-BE49-F238E27FC236}">
                <a16:creationId xmlns:a16="http://schemas.microsoft.com/office/drawing/2014/main" id="{07499698-24F0-00CB-97C0-372943BD747F}"/>
              </a:ext>
            </a:extLst>
          </p:cNvPr>
          <p:cNvSpPr/>
          <p:nvPr userDrawn="1"/>
        </p:nvSpPr>
        <p:spPr>
          <a:xfrm flipV="1">
            <a:off x="2" y="3067299"/>
            <a:ext cx="9143999" cy="209754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B95A5CE5-FAC8-21F9-71F4-32486CB49872}"/>
              </a:ext>
            </a:extLst>
          </p:cNvPr>
          <p:cNvGrpSpPr/>
          <p:nvPr userDrawn="1"/>
        </p:nvGrpSpPr>
        <p:grpSpPr>
          <a:xfrm>
            <a:off x="2" y="4949418"/>
            <a:ext cx="9143999" cy="194998"/>
            <a:chOff x="0" y="4950476"/>
            <a:chExt cx="9143999" cy="194998"/>
          </a:xfrm>
        </p:grpSpPr>
        <p:sp>
          <p:nvSpPr>
            <p:cNvPr id="7" name="Rectangle 38">
              <a:extLst>
                <a:ext uri="{FF2B5EF4-FFF2-40B4-BE49-F238E27FC236}">
                  <a16:creationId xmlns:a16="http://schemas.microsoft.com/office/drawing/2014/main" id="{213DDC5F-9111-2408-9887-AF7D10BEFA8C}"/>
                </a:ext>
              </a:extLst>
            </p:cNvPr>
            <p:cNvSpPr/>
            <p:nvPr/>
          </p:nvSpPr>
          <p:spPr>
            <a:xfrm>
              <a:off x="0" y="5045825"/>
              <a:ext cx="9143999" cy="97457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ctangle 38">
              <a:extLst>
                <a:ext uri="{FF2B5EF4-FFF2-40B4-BE49-F238E27FC236}">
                  <a16:creationId xmlns:a16="http://schemas.microsoft.com/office/drawing/2014/main" id="{11DD1DA8-07E2-0D73-BE51-77F26B942097}"/>
                </a:ext>
              </a:extLst>
            </p:cNvPr>
            <p:cNvSpPr/>
            <p:nvPr/>
          </p:nvSpPr>
          <p:spPr>
            <a:xfrm>
              <a:off x="8547825" y="4950476"/>
              <a:ext cx="301714" cy="194998"/>
            </a:xfrm>
            <a:prstGeom prst="rect">
              <a:avLst/>
            </a:prstGeom>
            <a:solidFill>
              <a:srgbClr val="EC66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Espaço Reservado para Número de Slide 6">
            <a:extLst>
              <a:ext uri="{FF2B5EF4-FFF2-40B4-BE49-F238E27FC236}">
                <a16:creationId xmlns:a16="http://schemas.microsoft.com/office/drawing/2014/main" id="{83DB95D7-85B5-036D-28F1-048EE3D4AA88}"/>
              </a:ext>
            </a:extLst>
          </p:cNvPr>
          <p:cNvSpPr txBox="1">
            <a:spLocks/>
          </p:cNvSpPr>
          <p:nvPr userDrawn="1"/>
        </p:nvSpPr>
        <p:spPr>
          <a:xfrm>
            <a:off x="8547825" y="4949418"/>
            <a:ext cx="301716" cy="1940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8AFAC9F5-6142-144E-853D-B104371D383F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ctr"/>
              <a:t>‹nº›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1811042-7960-F786-9F49-E66BFD2AF875}"/>
              </a:ext>
            </a:extLst>
          </p:cNvPr>
          <p:cNvSpPr/>
          <p:nvPr userDrawn="1"/>
        </p:nvSpPr>
        <p:spPr>
          <a:xfrm>
            <a:off x="0" y="618950"/>
            <a:ext cx="9144000" cy="244615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10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5.svg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3">
                <a:lumMod val="75000"/>
              </a:schemeClr>
            </a:gs>
            <a:gs pos="15000">
              <a:srgbClr val="222A2E">
                <a:lumMod val="90000"/>
                <a:lumOff val="10000"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835944"/>
            <a:ext cx="58293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931319"/>
            <a:ext cx="5829300" cy="469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2433B9FD-360F-4395-A1CA-C2E9E5E38D78}" type="datetimeFigureOut">
              <a:rPr lang="pt-BR" smtClean="0"/>
              <a:pPr/>
              <a:t>20/05/2026</a:t>
            </a:fld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368DE13-E28A-D2A1-446D-5CB736E4B22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chemeClr val="accent3">
                  <a:lumMod val="75000"/>
                </a:schemeClr>
              </a:gs>
              <a:gs pos="15000">
                <a:srgbClr val="222A2E">
                  <a:lumMod val="90000"/>
                  <a:lumOff val="1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44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r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00899"/>
            <a:ext cx="7886700" cy="579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81962"/>
            <a:ext cx="7886700" cy="226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63A3EAF-BA19-B805-FC79-BD65615EA772}"/>
              </a:ext>
            </a:extLst>
          </p:cNvPr>
          <p:cNvSpPr/>
          <p:nvPr userDrawn="1"/>
        </p:nvSpPr>
        <p:spPr>
          <a:xfrm>
            <a:off x="0" y="989467"/>
            <a:ext cx="9144000" cy="336345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57;p13">
            <a:extLst>
              <a:ext uri="{FF2B5EF4-FFF2-40B4-BE49-F238E27FC236}">
                <a16:creationId xmlns:a16="http://schemas.microsoft.com/office/drawing/2014/main" id="{1D2C400E-1546-BDEA-EF03-A41729197EDA}"/>
              </a:ext>
            </a:extLst>
          </p:cNvPr>
          <p:cNvSpPr txBox="1"/>
          <p:nvPr userDrawn="1"/>
        </p:nvSpPr>
        <p:spPr>
          <a:xfrm>
            <a:off x="157795" y="47768"/>
            <a:ext cx="8105962" cy="42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391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Montserrat"/>
                <a:cs typeface="Montserrat"/>
                <a:sym typeface="Montserrat"/>
              </a:rPr>
              <a:t>Panorama del Mercado de Seguros en Brasil</a:t>
            </a:r>
            <a:endParaRPr kumimoji="0" lang="pt-BR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F3CF3ED-4FF8-6C42-27C8-7ADAD5ED4051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46739" y="178992"/>
            <a:ext cx="578166" cy="259872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BAA1BF37-E297-8A77-A690-97F6D789AD9F}"/>
              </a:ext>
            </a:extLst>
          </p:cNvPr>
          <p:cNvGrpSpPr/>
          <p:nvPr userDrawn="1"/>
        </p:nvGrpSpPr>
        <p:grpSpPr>
          <a:xfrm>
            <a:off x="2" y="4949418"/>
            <a:ext cx="9143999" cy="194998"/>
            <a:chOff x="0" y="4950476"/>
            <a:chExt cx="9143999" cy="194998"/>
          </a:xfrm>
        </p:grpSpPr>
        <p:sp>
          <p:nvSpPr>
            <p:cNvPr id="11" name="Rectangle 38">
              <a:extLst>
                <a:ext uri="{FF2B5EF4-FFF2-40B4-BE49-F238E27FC236}">
                  <a16:creationId xmlns:a16="http://schemas.microsoft.com/office/drawing/2014/main" id="{07DCC6CA-E1F7-BBD3-FAE4-3FDA105234FE}"/>
                </a:ext>
              </a:extLst>
            </p:cNvPr>
            <p:cNvSpPr/>
            <p:nvPr/>
          </p:nvSpPr>
          <p:spPr>
            <a:xfrm>
              <a:off x="0" y="5045825"/>
              <a:ext cx="9143999" cy="97457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A727ED25-0B49-4B0D-95D8-710B6924610E}"/>
                </a:ext>
              </a:extLst>
            </p:cNvPr>
            <p:cNvSpPr/>
            <p:nvPr/>
          </p:nvSpPr>
          <p:spPr>
            <a:xfrm>
              <a:off x="8547825" y="4950476"/>
              <a:ext cx="301714" cy="194998"/>
            </a:xfrm>
            <a:prstGeom prst="rect">
              <a:avLst/>
            </a:prstGeom>
            <a:solidFill>
              <a:srgbClr val="EC66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Espaço Reservado para Número de Slide 6">
            <a:extLst>
              <a:ext uri="{FF2B5EF4-FFF2-40B4-BE49-F238E27FC236}">
                <a16:creationId xmlns:a16="http://schemas.microsoft.com/office/drawing/2014/main" id="{4AD00D11-9042-1E7C-FB3F-56F8F27BD61D}"/>
              </a:ext>
            </a:extLst>
          </p:cNvPr>
          <p:cNvSpPr txBox="1">
            <a:spLocks/>
          </p:cNvSpPr>
          <p:nvPr userDrawn="1"/>
        </p:nvSpPr>
        <p:spPr>
          <a:xfrm>
            <a:off x="8547825" y="4949418"/>
            <a:ext cx="301716" cy="1940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8AFAC9F5-6142-144E-853D-B104371D383F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ctr"/>
              <a:t>‹nº›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72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9" r:id="rId5"/>
    <p:sldLayoutId id="2147483680" r:id="rId6"/>
    <p:sldLayoutId id="2147483681" r:id="rId7"/>
    <p:sldLayoutId id="2147483682" r:id="rId8"/>
    <p:sldLayoutId id="2147483693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>
              <a:lumMod val="20000"/>
              <a:lumOff val="80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0000"/>
              <a:lumOff val="80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2">
              <a:lumMod val="20000"/>
              <a:lumOff val="80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bg2">
              <a:lumMod val="20000"/>
              <a:lumOff val="80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bg2">
              <a:lumMod val="20000"/>
              <a:lumOff val="80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bg2">
              <a:lumMod val="20000"/>
              <a:lumOff val="80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00899"/>
            <a:ext cx="7886700" cy="579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81962"/>
            <a:ext cx="7886700" cy="226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E948C87-8295-3186-BAD9-5E865B27E0A2}"/>
              </a:ext>
            </a:extLst>
          </p:cNvPr>
          <p:cNvSpPr/>
          <p:nvPr userDrawn="1"/>
        </p:nvSpPr>
        <p:spPr>
          <a:xfrm>
            <a:off x="0" y="892011"/>
            <a:ext cx="9144000" cy="3813340"/>
          </a:xfrm>
          <a:prstGeom prst="rect">
            <a:avLst/>
          </a:prstGeom>
          <a:solidFill>
            <a:srgbClr val="E4E9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Google Shape;57;p13">
            <a:extLst>
              <a:ext uri="{FF2B5EF4-FFF2-40B4-BE49-F238E27FC236}">
                <a16:creationId xmlns:a16="http://schemas.microsoft.com/office/drawing/2014/main" id="{1D2C400E-1546-BDEA-EF03-A41729197EDA}"/>
              </a:ext>
            </a:extLst>
          </p:cNvPr>
          <p:cNvSpPr txBox="1"/>
          <p:nvPr userDrawn="1"/>
        </p:nvSpPr>
        <p:spPr>
          <a:xfrm>
            <a:off x="157795" y="47768"/>
            <a:ext cx="8105962" cy="42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391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Montserrat"/>
                <a:cs typeface="Montserrat"/>
                <a:sym typeface="Montserrat"/>
              </a:rPr>
              <a:t>Panorama del Mercado de Seguros en Brasil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F3CF3ED-4FF8-6C42-27C8-7ADAD5ED4051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46739" y="178992"/>
            <a:ext cx="578166" cy="259872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BAA1BF37-E297-8A77-A690-97F6D789AD9F}"/>
              </a:ext>
            </a:extLst>
          </p:cNvPr>
          <p:cNvGrpSpPr/>
          <p:nvPr userDrawn="1"/>
        </p:nvGrpSpPr>
        <p:grpSpPr>
          <a:xfrm>
            <a:off x="2" y="4949418"/>
            <a:ext cx="9143999" cy="194998"/>
            <a:chOff x="0" y="4950476"/>
            <a:chExt cx="9143999" cy="194998"/>
          </a:xfrm>
        </p:grpSpPr>
        <p:sp>
          <p:nvSpPr>
            <p:cNvPr id="11" name="Rectangle 38">
              <a:extLst>
                <a:ext uri="{FF2B5EF4-FFF2-40B4-BE49-F238E27FC236}">
                  <a16:creationId xmlns:a16="http://schemas.microsoft.com/office/drawing/2014/main" id="{07DCC6CA-E1F7-BBD3-FAE4-3FDA105234FE}"/>
                </a:ext>
              </a:extLst>
            </p:cNvPr>
            <p:cNvSpPr/>
            <p:nvPr/>
          </p:nvSpPr>
          <p:spPr>
            <a:xfrm>
              <a:off x="0" y="5045825"/>
              <a:ext cx="9143999" cy="97457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A727ED25-0B49-4B0D-95D8-710B6924610E}"/>
                </a:ext>
              </a:extLst>
            </p:cNvPr>
            <p:cNvSpPr/>
            <p:nvPr/>
          </p:nvSpPr>
          <p:spPr>
            <a:xfrm>
              <a:off x="8547825" y="4950476"/>
              <a:ext cx="301714" cy="194998"/>
            </a:xfrm>
            <a:prstGeom prst="rect">
              <a:avLst/>
            </a:prstGeom>
            <a:solidFill>
              <a:srgbClr val="EC660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Espaço Reservado para Número de Slide 6">
            <a:extLst>
              <a:ext uri="{FF2B5EF4-FFF2-40B4-BE49-F238E27FC236}">
                <a16:creationId xmlns:a16="http://schemas.microsoft.com/office/drawing/2014/main" id="{4AD00D11-9042-1E7C-FB3F-56F8F27BD61D}"/>
              </a:ext>
            </a:extLst>
          </p:cNvPr>
          <p:cNvSpPr txBox="1">
            <a:spLocks/>
          </p:cNvSpPr>
          <p:nvPr userDrawn="1"/>
        </p:nvSpPr>
        <p:spPr>
          <a:xfrm>
            <a:off x="8547825" y="4949418"/>
            <a:ext cx="301716" cy="1940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8AFAC9F5-6142-144E-853D-B104371D383F}" type="slidenum">
              <a:rPr lang="en-US" sz="800">
                <a:solidFill>
                  <a:schemeClr val="bg1"/>
                </a:solidFill>
                <a:latin typeface="Century Gothic" panose="020B0502020202020204" pitchFamily="34" charset="0"/>
              </a:rPr>
              <a:pPr algn="ctr"/>
              <a:t>‹nº›</a:t>
            </a:fld>
            <a:endParaRPr lang="en-US" sz="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8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>
              <a:lumMod val="50000"/>
            </a:schemeClr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bg2">
              <a:lumMod val="50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bg2">
              <a:lumMod val="50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bg2">
              <a:lumMod val="50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bg2">
              <a:lumMod val="50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svg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chart" Target="../charts/chart5.xm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svg"/><Relationship Id="rId7" Type="http://schemas.openxmlformats.org/officeDocument/2006/relationships/image" Target="../media/image16.sv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EEAFD681-334B-44F8-AE90-2B9FE4F7CEFC}"/>
              </a:ext>
            </a:extLst>
          </p:cNvPr>
          <p:cNvSpPr/>
          <p:nvPr/>
        </p:nvSpPr>
        <p:spPr>
          <a:xfrm>
            <a:off x="6644640" y="0"/>
            <a:ext cx="1767840" cy="5143500"/>
          </a:xfrm>
          <a:prstGeom prst="rect">
            <a:avLst/>
          </a:prstGeom>
          <a:solidFill>
            <a:srgbClr val="EC6608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1" name="Imagem 30" descr="Grupo de pessoas sentadas ao redor de uma mesa de madeira&#10;&#10;O conteúdo gerado por IA pode estar incorreto.">
            <a:extLst>
              <a:ext uri="{FF2B5EF4-FFF2-40B4-BE49-F238E27FC236}">
                <a16:creationId xmlns:a16="http://schemas.microsoft.com/office/drawing/2014/main" id="{55F7CA88-9E89-BC33-CDA3-7DC8CCA3EB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rgbClr val="78909C">
                <a:shade val="45000"/>
                <a:satMod val="135000"/>
              </a:srgbClr>
              <a:prstClr val="white"/>
            </a:duotone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9695"/>
            <a:ext cx="9144000" cy="5153195"/>
          </a:xfrm>
          <a:prstGeom prst="rect">
            <a:avLst/>
          </a:prstGeom>
        </p:spPr>
      </p:pic>
      <p:sp>
        <p:nvSpPr>
          <p:cNvPr id="32" name="Google Shape;55;p13">
            <a:extLst>
              <a:ext uri="{FF2B5EF4-FFF2-40B4-BE49-F238E27FC236}">
                <a16:creationId xmlns:a16="http://schemas.microsoft.com/office/drawing/2014/main" id="{BBB1BBD1-9B24-6212-FD4E-0372229F9475}"/>
              </a:ext>
            </a:extLst>
          </p:cNvPr>
          <p:cNvSpPr txBox="1"/>
          <p:nvPr/>
        </p:nvSpPr>
        <p:spPr>
          <a:xfrm>
            <a:off x="1289050" y="1846761"/>
            <a:ext cx="4989830" cy="1071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1" algn="r" defTabSz="914400">
              <a:lnSpc>
                <a:spcPct val="90000"/>
              </a:lnSpc>
              <a:buClr>
                <a:srgbClr val="000000"/>
              </a:buClr>
              <a:defRPr/>
            </a:pPr>
            <a:r>
              <a:rPr lang="es-419" sz="3200" b="1" kern="0" noProof="0" dirty="0">
                <a:solidFill>
                  <a:srgbClr val="FFFFFF"/>
                </a:solidFill>
                <a:effectLst>
                  <a:outerShdw dist="25400" dir="2700000" algn="tl" rotWithShape="0">
                    <a:prstClr val="black">
                      <a:alpha val="35000"/>
                    </a:prstClr>
                  </a:outerShdw>
                </a:effectLst>
                <a:latin typeface="Century Gothic" panose="020B0502020202020204" pitchFamily="34" charset="0"/>
                <a:cs typeface="Arial"/>
                <a:sym typeface="Montserrat Black"/>
              </a:rPr>
              <a:t>Panorama del Mercado de Seguros</a:t>
            </a:r>
          </a:p>
        </p:txBody>
      </p:sp>
      <p:sp>
        <p:nvSpPr>
          <p:cNvPr id="33" name="Google Shape;57;p13">
            <a:extLst>
              <a:ext uri="{FF2B5EF4-FFF2-40B4-BE49-F238E27FC236}">
                <a16:creationId xmlns:a16="http://schemas.microsoft.com/office/drawing/2014/main" id="{B2D1E029-857E-8706-C399-30EB90593865}"/>
              </a:ext>
            </a:extLst>
          </p:cNvPr>
          <p:cNvSpPr txBox="1"/>
          <p:nvPr/>
        </p:nvSpPr>
        <p:spPr>
          <a:xfrm>
            <a:off x="3901440" y="4259758"/>
            <a:ext cx="2377440" cy="71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 defTabSz="9144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es-419" sz="1100" b="1" kern="0" noProof="0" dirty="0">
                <a:solidFill>
                  <a:srgbClr val="FFFFFF"/>
                </a:solidFill>
                <a:latin typeface="Century Gothic" panose="020B0502020202020204" pitchFamily="34" charset="0"/>
                <a:ea typeface="Montserrat"/>
                <a:cs typeface="Montserrat"/>
                <a:sym typeface="Montserrat"/>
              </a:rPr>
              <a:t>SUPAT</a:t>
            </a:r>
          </a:p>
          <a:p>
            <a:pPr algn="r" defTabSz="9144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Font typeface="Arial"/>
              <a:buNone/>
              <a:defRPr/>
            </a:pPr>
            <a:r>
              <a:rPr lang="es-419" sz="1100" b="1" kern="0" noProof="0" dirty="0">
                <a:solidFill>
                  <a:srgbClr val="FFFFFF"/>
                </a:solidFill>
                <a:latin typeface="Century Gothic" panose="020B0502020202020204" pitchFamily="34" charset="0"/>
                <a:ea typeface="Montserrat"/>
                <a:cs typeface="Montserrat"/>
                <a:sym typeface="Montserrat"/>
              </a:rPr>
              <a:t>27/05/2026 </a:t>
            </a:r>
          </a:p>
        </p:txBody>
      </p:sp>
      <p:sp>
        <p:nvSpPr>
          <p:cNvPr id="34" name="Google Shape;55;p13">
            <a:extLst>
              <a:ext uri="{FF2B5EF4-FFF2-40B4-BE49-F238E27FC236}">
                <a16:creationId xmlns:a16="http://schemas.microsoft.com/office/drawing/2014/main" id="{E1CC5A47-DFD9-DD85-8B48-EB437269C759}"/>
              </a:ext>
            </a:extLst>
          </p:cNvPr>
          <p:cNvSpPr txBox="1"/>
          <p:nvPr/>
        </p:nvSpPr>
        <p:spPr>
          <a:xfrm>
            <a:off x="1036320" y="3043153"/>
            <a:ext cx="524256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r" defTabSz="914400">
              <a:lnSpc>
                <a:spcPct val="90000"/>
              </a:lnSpc>
              <a:buClr>
                <a:srgbClr val="000000"/>
              </a:buClr>
              <a:buFont typeface="Arial"/>
              <a:buNone/>
              <a:defRPr/>
            </a:pPr>
            <a:r>
              <a:rPr lang="es-419" sz="2000" kern="0" noProof="0" dirty="0">
                <a:solidFill>
                  <a:srgbClr val="FFFFFF"/>
                </a:solidFill>
                <a:latin typeface="Century Gothic" panose="020B0502020202020204" pitchFamily="34" charset="0"/>
                <a:ea typeface="Montserrat Black"/>
                <a:cs typeface="Montserrat Black"/>
                <a:sym typeface="Montserrat Black"/>
              </a:rPr>
              <a:t>Brasil</a:t>
            </a:r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DD47370C-0603-C539-7470-13EC0795AE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5881" y="736600"/>
            <a:ext cx="672431" cy="66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1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1">
            <a:extLst>
              <a:ext uri="{FF2B5EF4-FFF2-40B4-BE49-F238E27FC236}">
                <a16:creationId xmlns:a16="http://schemas.microsoft.com/office/drawing/2014/main" id="{DAC42963-644B-01D5-344B-DB3E3DE6CA92}"/>
              </a:ext>
            </a:extLst>
          </p:cNvPr>
          <p:cNvSpPr/>
          <p:nvPr/>
        </p:nvSpPr>
        <p:spPr>
          <a:xfrm flipV="1">
            <a:off x="0" y="2317609"/>
            <a:ext cx="9144000" cy="2825889"/>
          </a:xfrm>
          <a:prstGeom prst="rect">
            <a:avLst/>
          </a:prstGeom>
          <a:gradFill flip="none" rotWithShape="1">
            <a:gsLst>
              <a:gs pos="40000">
                <a:srgbClr val="586D77">
                  <a:lumMod val="90000"/>
                </a:srgbClr>
              </a:gs>
              <a:gs pos="100000">
                <a:srgbClr val="6E8590"/>
              </a:gs>
            </a:gsLst>
            <a:lin ang="5400000" scaled="0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9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Rectangle 38">
            <a:extLst>
              <a:ext uri="{FF2B5EF4-FFF2-40B4-BE49-F238E27FC236}">
                <a16:creationId xmlns:a16="http://schemas.microsoft.com/office/drawing/2014/main" id="{6FA0A8BC-FEB1-A537-B3D1-E6D613FB1757}"/>
              </a:ext>
            </a:extLst>
          </p:cNvPr>
          <p:cNvSpPr/>
          <p:nvPr/>
        </p:nvSpPr>
        <p:spPr>
          <a:xfrm>
            <a:off x="-1" y="2266225"/>
            <a:ext cx="9143999" cy="305526"/>
          </a:xfrm>
          <a:prstGeom prst="rect">
            <a:avLst/>
          </a:prstGeom>
          <a:solidFill>
            <a:srgbClr val="78909C">
              <a:lumMod val="50000"/>
              <a:alpha val="20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8" name="TextBox 4">
            <a:extLst>
              <a:ext uri="{FF2B5EF4-FFF2-40B4-BE49-F238E27FC236}">
                <a16:creationId xmlns:a16="http://schemas.microsoft.com/office/drawing/2014/main" id="{DD36F566-E847-5731-C28E-88CEA8D072CB}"/>
              </a:ext>
            </a:extLst>
          </p:cNvPr>
          <p:cNvSpPr txBox="1"/>
          <p:nvPr/>
        </p:nvSpPr>
        <p:spPr>
          <a:xfrm>
            <a:off x="316828" y="504093"/>
            <a:ext cx="272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Participación del Mercado de Seguros en la Economía</a:t>
            </a: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773A06FF-782F-46DB-5EC3-6787B37CC973}"/>
              </a:ext>
            </a:extLst>
          </p:cNvPr>
          <p:cNvSpPr txBox="1"/>
          <p:nvPr/>
        </p:nvSpPr>
        <p:spPr>
          <a:xfrm>
            <a:off x="6472018" y="3293332"/>
            <a:ext cx="146367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 defTabSz="914400">
              <a:spcBef>
                <a:spcPts val="20"/>
              </a:spcBef>
              <a:buClr>
                <a:srgbClr val="000000"/>
              </a:buClr>
              <a:buFont typeface="Arial"/>
              <a:buNone/>
            </a:pP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Recaudación sectorial</a:t>
            </a:r>
            <a:r>
              <a:rPr lang="es-419" sz="1200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alcanza el </a:t>
            </a:r>
            <a:r>
              <a:rPr lang="es-419" sz="16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6,0%</a:t>
            </a:r>
            <a:r>
              <a:rPr lang="es-419" sz="1600" b="1" kern="0" spc="-14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kern="0" spc="-14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del</a:t>
            </a:r>
            <a:r>
              <a:rPr lang="es-419" sz="1200" b="1" kern="0" spc="-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b="1" kern="0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PIB</a:t>
            </a:r>
            <a:r>
              <a:rPr lang="es-419" sz="1200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 </a:t>
            </a:r>
            <a:endParaRPr lang="es-419" sz="12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06F35B0A-604A-F8FE-6A66-0689AF07B8C9}"/>
              </a:ext>
            </a:extLst>
          </p:cNvPr>
          <p:cNvSpPr txBox="1"/>
          <p:nvPr/>
        </p:nvSpPr>
        <p:spPr>
          <a:xfrm>
            <a:off x="1179183" y="3273139"/>
            <a:ext cx="1984375" cy="11227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1947" marR="354326" indent="1270" algn="ctr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Inversor Institucional </a:t>
            </a: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que</a:t>
            </a:r>
            <a:r>
              <a:rPr lang="es-419" sz="1200" kern="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financia</a:t>
            </a:r>
            <a:endParaRPr lang="es-419" sz="1200" b="1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  <a:p>
            <a:pPr algn="ctr" defTabSz="914400">
              <a:lnSpc>
                <a:spcPts val="2850"/>
              </a:lnSpc>
              <a:buClr>
                <a:srgbClr val="000000"/>
              </a:buClr>
              <a:buFont typeface="Arial"/>
              <a:buNone/>
            </a:pPr>
            <a:r>
              <a:rPr lang="es-419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26,0%</a:t>
            </a:r>
            <a:r>
              <a:rPr lang="es-419" b="1" kern="0" spc="-3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de la</a:t>
            </a:r>
            <a:r>
              <a:rPr lang="es-419" sz="1200" b="1" kern="0" spc="-1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deuda</a:t>
            </a:r>
            <a:endParaRPr lang="es-419" sz="12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  <a:p>
            <a:pPr algn="ctr" defTabSz="914400">
              <a:spcBef>
                <a:spcPts val="45"/>
              </a:spcBef>
              <a:buClr>
                <a:srgbClr val="000000"/>
              </a:buClr>
              <a:buFont typeface="Arial"/>
              <a:buNone/>
            </a:pPr>
            <a:r>
              <a:rPr lang="es-419" sz="12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pública</a:t>
            </a:r>
            <a:r>
              <a:rPr lang="es-419" sz="1200" b="1" kern="0" spc="-4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nacional</a:t>
            </a:r>
            <a:endParaRPr lang="es-419" sz="12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id="{E103FE19-9F4A-088C-97A6-86F826BFAADF}"/>
              </a:ext>
            </a:extLst>
          </p:cNvPr>
          <p:cNvSpPr txBox="1"/>
          <p:nvPr/>
        </p:nvSpPr>
        <p:spPr>
          <a:xfrm>
            <a:off x="3292602" y="3268567"/>
            <a:ext cx="2757170" cy="11176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00">
              <a:lnSpc>
                <a:spcPts val="1905"/>
              </a:lnSpc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12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Activos </a:t>
            </a:r>
            <a:r>
              <a:rPr lang="es-419" sz="12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financieros</a:t>
            </a:r>
            <a:endParaRPr lang="es-419" sz="12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  <a:p>
            <a:pPr algn="ctr" defTabSz="914400">
              <a:lnSpc>
                <a:spcPts val="2385"/>
              </a:lnSpc>
              <a:buClr>
                <a:srgbClr val="000000"/>
              </a:buClr>
              <a:buFont typeface="Arial"/>
              <a:buNone/>
            </a:pP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de</a:t>
            </a:r>
            <a:r>
              <a:rPr lang="es-419" sz="1200" kern="0" spc="-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6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R$</a:t>
            </a:r>
            <a:r>
              <a:rPr lang="es-419" sz="1600" b="1" kern="0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600" b="1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2,6</a:t>
            </a:r>
            <a:r>
              <a:rPr lang="es-419" sz="1600" b="1" kern="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billones</a:t>
            </a:r>
            <a:r>
              <a:rPr lang="es-419" sz="1600" b="1" kern="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:</a:t>
            </a:r>
            <a:endParaRPr lang="es-419" sz="16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  <a:p>
            <a:pPr marL="12700" marR="5080" algn="ctr" defTabSz="914400">
              <a:spcBef>
                <a:spcPts val="15"/>
              </a:spcBef>
              <a:buClr>
                <a:srgbClr val="000000"/>
              </a:buClr>
              <a:buFont typeface="Arial"/>
              <a:buNone/>
            </a:pP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economía</a:t>
            </a:r>
            <a:r>
              <a:rPr lang="es-419" sz="1200" kern="0" spc="-1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constituida</a:t>
            </a:r>
            <a:r>
              <a:rPr lang="es-419" sz="1200" kern="0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para </a:t>
            </a: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reponer</a:t>
            </a:r>
            <a:r>
              <a:rPr lang="es-419" sz="1200" kern="0" spc="-3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 </a:t>
            </a:r>
            <a:r>
              <a:rPr lang="es-419" sz="1200" kern="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patrimonio, garantizar ingresos y peculios </a:t>
            </a:r>
            <a:r>
              <a:rPr lang="es-419" sz="1200" kern="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  <a:sym typeface="Arial"/>
              </a:rPr>
              <a:t>a las familias</a:t>
            </a:r>
            <a:endParaRPr lang="es-419" sz="1200" kern="0" noProof="0" dirty="0">
              <a:solidFill>
                <a:srgbClr val="000000"/>
              </a:solidFill>
              <a:latin typeface="Century Gothic" panose="020B0502020202020204" pitchFamily="34" charset="0"/>
              <a:cs typeface="Montserrat"/>
              <a:sym typeface="Arial"/>
            </a:endParaRP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B8DA03C2-DA9F-1124-C8DF-725979931CC6}"/>
              </a:ext>
            </a:extLst>
          </p:cNvPr>
          <p:cNvGrpSpPr/>
          <p:nvPr/>
        </p:nvGrpSpPr>
        <p:grpSpPr>
          <a:xfrm>
            <a:off x="6752478" y="1850168"/>
            <a:ext cx="929774" cy="929772"/>
            <a:chOff x="6592882" y="1690571"/>
            <a:chExt cx="1248965" cy="1248965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56402D0C-5AE5-285B-BD2F-ABB15556E03B}"/>
                </a:ext>
              </a:extLst>
            </p:cNvPr>
            <p:cNvSpPr/>
            <p:nvPr/>
          </p:nvSpPr>
          <p:spPr>
            <a:xfrm rot="18900000">
              <a:off x="6592882" y="1690571"/>
              <a:ext cx="1248965" cy="1248965"/>
            </a:xfrm>
            <a:prstGeom prst="roundRect">
              <a:avLst>
                <a:gd name="adj" fmla="val 17838"/>
              </a:avLst>
            </a:prstGeom>
            <a:gradFill>
              <a:gsLst>
                <a:gs pos="100000">
                  <a:srgbClr val="CB5607"/>
                </a:gs>
                <a:gs pos="0">
                  <a:srgbClr val="EC6608"/>
                </a:gs>
              </a:gsLst>
              <a:path path="rect">
                <a:fillToRect l="50000" t="50000" r="50000" b="50000"/>
              </a:path>
            </a:gradFill>
            <a:ln w="76200" cap="flat" cmpd="sng" algn="ctr">
              <a:solidFill>
                <a:srgbClr val="EC6608">
                  <a:alpha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4" name="object 16">
              <a:extLst>
                <a:ext uri="{FF2B5EF4-FFF2-40B4-BE49-F238E27FC236}">
                  <a16:creationId xmlns:a16="http://schemas.microsoft.com/office/drawing/2014/main" id="{EA5EEB08-B722-36C2-748F-34D825EE5259}"/>
                </a:ext>
              </a:extLst>
            </p:cNvPr>
            <p:cNvSpPr/>
            <p:nvPr/>
          </p:nvSpPr>
          <p:spPr>
            <a:xfrm>
              <a:off x="6819219" y="1943650"/>
              <a:ext cx="796290" cy="684530"/>
            </a:xfrm>
            <a:custGeom>
              <a:avLst/>
              <a:gdLst/>
              <a:ahLst/>
              <a:cxnLst/>
              <a:rect l="l" t="t" r="r" b="b"/>
              <a:pathLst>
                <a:path w="796290" h="684530">
                  <a:moveTo>
                    <a:pt x="356936" y="0"/>
                  </a:moveTo>
                  <a:lnTo>
                    <a:pt x="293724" y="3809"/>
                  </a:lnTo>
                  <a:lnTo>
                    <a:pt x="239820" y="17779"/>
                  </a:lnTo>
                  <a:lnTo>
                    <a:pt x="197948" y="38099"/>
                  </a:lnTo>
                  <a:lnTo>
                    <a:pt x="170828" y="66039"/>
                  </a:lnTo>
                  <a:lnTo>
                    <a:pt x="161183" y="97789"/>
                  </a:lnTo>
                  <a:lnTo>
                    <a:pt x="161183" y="317499"/>
                  </a:lnTo>
                  <a:lnTo>
                    <a:pt x="117731" y="328929"/>
                  </a:lnTo>
                  <a:lnTo>
                    <a:pt x="79058" y="349249"/>
                  </a:lnTo>
                  <a:lnTo>
                    <a:pt x="46557" y="378459"/>
                  </a:lnTo>
                  <a:lnTo>
                    <a:pt x="21619" y="414019"/>
                  </a:lnTo>
                  <a:lnTo>
                    <a:pt x="5636" y="454659"/>
                  </a:lnTo>
                  <a:lnTo>
                    <a:pt x="0" y="500379"/>
                  </a:lnTo>
                  <a:lnTo>
                    <a:pt x="6608" y="549909"/>
                  </a:lnTo>
                  <a:lnTo>
                    <a:pt x="25249" y="593089"/>
                  </a:lnTo>
                  <a:lnTo>
                    <a:pt x="54151" y="631189"/>
                  </a:lnTo>
                  <a:lnTo>
                    <a:pt x="91537" y="660399"/>
                  </a:lnTo>
                  <a:lnTo>
                    <a:pt x="135636" y="678179"/>
                  </a:lnTo>
                  <a:lnTo>
                    <a:pt x="184672" y="684530"/>
                  </a:lnTo>
                  <a:lnTo>
                    <a:pt x="233714" y="678180"/>
                  </a:lnTo>
                  <a:lnTo>
                    <a:pt x="277817" y="660400"/>
                  </a:lnTo>
                  <a:lnTo>
                    <a:pt x="300577" y="642620"/>
                  </a:lnTo>
                  <a:lnTo>
                    <a:pt x="184682" y="642619"/>
                  </a:lnTo>
                  <a:lnTo>
                    <a:pt x="139614" y="636269"/>
                  </a:lnTo>
                  <a:lnTo>
                    <a:pt x="100439" y="615949"/>
                  </a:lnTo>
                  <a:lnTo>
                    <a:pt x="69525" y="584199"/>
                  </a:lnTo>
                  <a:lnTo>
                    <a:pt x="49239" y="546099"/>
                  </a:lnTo>
                  <a:lnTo>
                    <a:pt x="41952" y="500379"/>
                  </a:lnTo>
                  <a:lnTo>
                    <a:pt x="49239" y="455929"/>
                  </a:lnTo>
                  <a:lnTo>
                    <a:pt x="69525" y="416559"/>
                  </a:lnTo>
                  <a:lnTo>
                    <a:pt x="100439" y="384809"/>
                  </a:lnTo>
                  <a:lnTo>
                    <a:pt x="139614" y="364489"/>
                  </a:lnTo>
                  <a:lnTo>
                    <a:pt x="184682" y="358139"/>
                  </a:lnTo>
                  <a:lnTo>
                    <a:pt x="492505" y="358140"/>
                  </a:lnTo>
                  <a:lnTo>
                    <a:pt x="488099" y="356870"/>
                  </a:lnTo>
                  <a:lnTo>
                    <a:pt x="457234" y="339090"/>
                  </a:lnTo>
                  <a:lnTo>
                    <a:pt x="447178" y="322580"/>
                  </a:lnTo>
                  <a:lnTo>
                    <a:pt x="356926" y="322580"/>
                  </a:lnTo>
                  <a:lnTo>
                    <a:pt x="293287" y="317500"/>
                  </a:lnTo>
                  <a:lnTo>
                    <a:pt x="244819" y="303529"/>
                  </a:lnTo>
                  <a:lnTo>
                    <a:pt x="203125" y="266699"/>
                  </a:lnTo>
                  <a:lnTo>
                    <a:pt x="203125" y="246379"/>
                  </a:lnTo>
                  <a:lnTo>
                    <a:pt x="727174" y="246380"/>
                  </a:lnTo>
                  <a:lnTo>
                    <a:pt x="717321" y="241300"/>
                  </a:lnTo>
                  <a:lnTo>
                    <a:pt x="712421" y="240030"/>
                  </a:lnTo>
                  <a:lnTo>
                    <a:pt x="356926" y="240030"/>
                  </a:lnTo>
                  <a:lnTo>
                    <a:pt x="293287" y="234949"/>
                  </a:lnTo>
                  <a:lnTo>
                    <a:pt x="244819" y="220979"/>
                  </a:lnTo>
                  <a:lnTo>
                    <a:pt x="213954" y="203199"/>
                  </a:lnTo>
                  <a:lnTo>
                    <a:pt x="203125" y="184149"/>
                  </a:lnTo>
                  <a:lnTo>
                    <a:pt x="203125" y="158749"/>
                  </a:lnTo>
                  <a:lnTo>
                    <a:pt x="552689" y="158750"/>
                  </a:lnTo>
                  <a:lnTo>
                    <a:pt x="552689" y="153670"/>
                  </a:lnTo>
                  <a:lnTo>
                    <a:pt x="356926" y="153670"/>
                  </a:lnTo>
                  <a:lnTo>
                    <a:pt x="293287" y="147319"/>
                  </a:lnTo>
                  <a:lnTo>
                    <a:pt x="244819" y="133349"/>
                  </a:lnTo>
                  <a:lnTo>
                    <a:pt x="203125" y="97789"/>
                  </a:lnTo>
                  <a:lnTo>
                    <a:pt x="213954" y="78739"/>
                  </a:lnTo>
                  <a:lnTo>
                    <a:pt x="244819" y="60959"/>
                  </a:lnTo>
                  <a:lnTo>
                    <a:pt x="293287" y="46989"/>
                  </a:lnTo>
                  <a:lnTo>
                    <a:pt x="356926" y="41910"/>
                  </a:lnTo>
                  <a:lnTo>
                    <a:pt x="519622" y="41910"/>
                  </a:lnTo>
                  <a:lnTo>
                    <a:pt x="515924" y="38100"/>
                  </a:lnTo>
                  <a:lnTo>
                    <a:pt x="474051" y="17780"/>
                  </a:lnTo>
                  <a:lnTo>
                    <a:pt x="420148" y="3810"/>
                  </a:lnTo>
                  <a:lnTo>
                    <a:pt x="356936" y="0"/>
                  </a:lnTo>
                  <a:close/>
                </a:path>
                <a:path w="796290" h="684530">
                  <a:moveTo>
                    <a:pt x="510130" y="450850"/>
                  </a:moveTo>
                  <a:lnTo>
                    <a:pt x="404453" y="450850"/>
                  </a:lnTo>
                  <a:lnTo>
                    <a:pt x="404453" y="579120"/>
                  </a:lnTo>
                  <a:lnTo>
                    <a:pt x="414098" y="610870"/>
                  </a:lnTo>
                  <a:lnTo>
                    <a:pt x="441218" y="637540"/>
                  </a:lnTo>
                  <a:lnTo>
                    <a:pt x="483090" y="659130"/>
                  </a:lnTo>
                  <a:lnTo>
                    <a:pt x="536994" y="671830"/>
                  </a:lnTo>
                  <a:lnTo>
                    <a:pt x="600206" y="676910"/>
                  </a:lnTo>
                  <a:lnTo>
                    <a:pt x="663414" y="671830"/>
                  </a:lnTo>
                  <a:lnTo>
                    <a:pt x="717317" y="659130"/>
                  </a:lnTo>
                  <a:lnTo>
                    <a:pt x="759191" y="637540"/>
                  </a:lnTo>
                  <a:lnTo>
                    <a:pt x="761774" y="635000"/>
                  </a:lnTo>
                  <a:lnTo>
                    <a:pt x="600206" y="635000"/>
                  </a:lnTo>
                  <a:lnTo>
                    <a:pt x="536567" y="629920"/>
                  </a:lnTo>
                  <a:lnTo>
                    <a:pt x="488099" y="615950"/>
                  </a:lnTo>
                  <a:lnTo>
                    <a:pt x="457234" y="598170"/>
                  </a:lnTo>
                  <a:lnTo>
                    <a:pt x="446405" y="579120"/>
                  </a:lnTo>
                  <a:lnTo>
                    <a:pt x="446405" y="552450"/>
                  </a:lnTo>
                  <a:lnTo>
                    <a:pt x="795959" y="552450"/>
                  </a:lnTo>
                  <a:lnTo>
                    <a:pt x="795959" y="546100"/>
                  </a:lnTo>
                  <a:lnTo>
                    <a:pt x="600206" y="546100"/>
                  </a:lnTo>
                  <a:lnTo>
                    <a:pt x="536567" y="541020"/>
                  </a:lnTo>
                  <a:lnTo>
                    <a:pt x="488099" y="527050"/>
                  </a:lnTo>
                  <a:lnTo>
                    <a:pt x="446405" y="490220"/>
                  </a:lnTo>
                  <a:lnTo>
                    <a:pt x="446405" y="469900"/>
                  </a:lnTo>
                  <a:lnTo>
                    <a:pt x="795959" y="469900"/>
                  </a:lnTo>
                  <a:lnTo>
                    <a:pt x="795959" y="463550"/>
                  </a:lnTo>
                  <a:lnTo>
                    <a:pt x="600206" y="463550"/>
                  </a:lnTo>
                  <a:lnTo>
                    <a:pt x="536567" y="458470"/>
                  </a:lnTo>
                  <a:lnTo>
                    <a:pt x="510130" y="450850"/>
                  </a:lnTo>
                  <a:close/>
                </a:path>
                <a:path w="796290" h="684530">
                  <a:moveTo>
                    <a:pt x="492505" y="358140"/>
                  </a:moveTo>
                  <a:lnTo>
                    <a:pt x="184682" y="358139"/>
                  </a:lnTo>
                  <a:lnTo>
                    <a:pt x="229751" y="364489"/>
                  </a:lnTo>
                  <a:lnTo>
                    <a:pt x="268929" y="384810"/>
                  </a:lnTo>
                  <a:lnTo>
                    <a:pt x="299846" y="416560"/>
                  </a:lnTo>
                  <a:lnTo>
                    <a:pt x="320134" y="455930"/>
                  </a:lnTo>
                  <a:lnTo>
                    <a:pt x="327423" y="500380"/>
                  </a:lnTo>
                  <a:lnTo>
                    <a:pt x="320134" y="546100"/>
                  </a:lnTo>
                  <a:lnTo>
                    <a:pt x="299846" y="584200"/>
                  </a:lnTo>
                  <a:lnTo>
                    <a:pt x="268929" y="615950"/>
                  </a:lnTo>
                  <a:lnTo>
                    <a:pt x="229752" y="636270"/>
                  </a:lnTo>
                  <a:lnTo>
                    <a:pt x="184682" y="642619"/>
                  </a:lnTo>
                  <a:lnTo>
                    <a:pt x="300577" y="642620"/>
                  </a:lnTo>
                  <a:lnTo>
                    <a:pt x="315208" y="631190"/>
                  </a:lnTo>
                  <a:lnTo>
                    <a:pt x="344112" y="593090"/>
                  </a:lnTo>
                  <a:lnTo>
                    <a:pt x="362756" y="549910"/>
                  </a:lnTo>
                  <a:lnTo>
                    <a:pt x="369365" y="500380"/>
                  </a:lnTo>
                  <a:lnTo>
                    <a:pt x="368986" y="490220"/>
                  </a:lnTo>
                  <a:lnTo>
                    <a:pt x="368939" y="488950"/>
                  </a:lnTo>
                  <a:lnTo>
                    <a:pt x="367703" y="476250"/>
                  </a:lnTo>
                  <a:lnTo>
                    <a:pt x="365719" y="464820"/>
                  </a:lnTo>
                  <a:lnTo>
                    <a:pt x="363051" y="453390"/>
                  </a:lnTo>
                  <a:lnTo>
                    <a:pt x="373567" y="453390"/>
                  </a:lnTo>
                  <a:lnTo>
                    <a:pt x="383980" y="452120"/>
                  </a:lnTo>
                  <a:lnTo>
                    <a:pt x="394279" y="452120"/>
                  </a:lnTo>
                  <a:lnTo>
                    <a:pt x="404453" y="450850"/>
                  </a:lnTo>
                  <a:lnTo>
                    <a:pt x="510130" y="450850"/>
                  </a:lnTo>
                  <a:lnTo>
                    <a:pt x="488099" y="444500"/>
                  </a:lnTo>
                  <a:lnTo>
                    <a:pt x="457234" y="426720"/>
                  </a:lnTo>
                  <a:lnTo>
                    <a:pt x="448571" y="411480"/>
                  </a:lnTo>
                  <a:lnTo>
                    <a:pt x="346266" y="411480"/>
                  </a:lnTo>
                  <a:lnTo>
                    <a:pt x="337771" y="397510"/>
                  </a:lnTo>
                  <a:lnTo>
                    <a:pt x="328121" y="384810"/>
                  </a:lnTo>
                  <a:lnTo>
                    <a:pt x="317398" y="372110"/>
                  </a:lnTo>
                  <a:lnTo>
                    <a:pt x="305683" y="360680"/>
                  </a:lnTo>
                  <a:lnTo>
                    <a:pt x="501317" y="360680"/>
                  </a:lnTo>
                  <a:lnTo>
                    <a:pt x="492505" y="358140"/>
                  </a:lnTo>
                  <a:close/>
                </a:path>
                <a:path w="796290" h="684530">
                  <a:moveTo>
                    <a:pt x="795959" y="552450"/>
                  </a:moveTo>
                  <a:lnTo>
                    <a:pt x="754017" y="552450"/>
                  </a:lnTo>
                  <a:lnTo>
                    <a:pt x="754017" y="579120"/>
                  </a:lnTo>
                  <a:lnTo>
                    <a:pt x="743186" y="598170"/>
                  </a:lnTo>
                  <a:lnTo>
                    <a:pt x="712318" y="615950"/>
                  </a:lnTo>
                  <a:lnTo>
                    <a:pt x="663847" y="629920"/>
                  </a:lnTo>
                  <a:lnTo>
                    <a:pt x="600206" y="635000"/>
                  </a:lnTo>
                  <a:lnTo>
                    <a:pt x="761774" y="635000"/>
                  </a:lnTo>
                  <a:lnTo>
                    <a:pt x="786313" y="610870"/>
                  </a:lnTo>
                  <a:lnTo>
                    <a:pt x="795959" y="579120"/>
                  </a:lnTo>
                  <a:lnTo>
                    <a:pt x="795959" y="552450"/>
                  </a:lnTo>
                  <a:close/>
                </a:path>
                <a:path w="796290" h="684530">
                  <a:moveTo>
                    <a:pt x="204524" y="580389"/>
                  </a:moveTo>
                  <a:lnTo>
                    <a:pt x="162582" y="580389"/>
                  </a:lnTo>
                  <a:lnTo>
                    <a:pt x="162582" y="582929"/>
                  </a:lnTo>
                  <a:lnTo>
                    <a:pt x="164231" y="591819"/>
                  </a:lnTo>
                  <a:lnTo>
                    <a:pt x="168726" y="598169"/>
                  </a:lnTo>
                  <a:lnTo>
                    <a:pt x="175392" y="603249"/>
                  </a:lnTo>
                  <a:lnTo>
                    <a:pt x="183553" y="604519"/>
                  </a:lnTo>
                  <a:lnTo>
                    <a:pt x="191715" y="603249"/>
                  </a:lnTo>
                  <a:lnTo>
                    <a:pt x="198381" y="598169"/>
                  </a:lnTo>
                  <a:lnTo>
                    <a:pt x="202876" y="591819"/>
                  </a:lnTo>
                  <a:lnTo>
                    <a:pt x="204524" y="582929"/>
                  </a:lnTo>
                  <a:lnTo>
                    <a:pt x="204524" y="580389"/>
                  </a:lnTo>
                  <a:close/>
                </a:path>
                <a:path w="796290" h="684530">
                  <a:moveTo>
                    <a:pt x="754017" y="552450"/>
                  </a:moveTo>
                  <a:lnTo>
                    <a:pt x="446405" y="552450"/>
                  </a:lnTo>
                  <a:lnTo>
                    <a:pt x="476339" y="567690"/>
                  </a:lnTo>
                  <a:lnTo>
                    <a:pt x="512602" y="577850"/>
                  </a:lnTo>
                  <a:lnTo>
                    <a:pt x="554216" y="585470"/>
                  </a:lnTo>
                  <a:lnTo>
                    <a:pt x="600206" y="588010"/>
                  </a:lnTo>
                  <a:lnTo>
                    <a:pt x="646196" y="585470"/>
                  </a:lnTo>
                  <a:lnTo>
                    <a:pt x="687812" y="577850"/>
                  </a:lnTo>
                  <a:lnTo>
                    <a:pt x="724077" y="567690"/>
                  </a:lnTo>
                  <a:lnTo>
                    <a:pt x="754017" y="552450"/>
                  </a:lnTo>
                  <a:close/>
                </a:path>
                <a:path w="796290" h="684530">
                  <a:moveTo>
                    <a:pt x="228482" y="426719"/>
                  </a:moveTo>
                  <a:lnTo>
                    <a:pt x="151892" y="426719"/>
                  </a:lnTo>
                  <a:lnTo>
                    <a:pt x="107746" y="455929"/>
                  </a:lnTo>
                  <a:lnTo>
                    <a:pt x="103975" y="474979"/>
                  </a:lnTo>
                  <a:lnTo>
                    <a:pt x="107746" y="494029"/>
                  </a:lnTo>
                  <a:lnTo>
                    <a:pt x="118024" y="509269"/>
                  </a:lnTo>
                  <a:lnTo>
                    <a:pt x="133256" y="519429"/>
                  </a:lnTo>
                  <a:lnTo>
                    <a:pt x="151892" y="523239"/>
                  </a:lnTo>
                  <a:lnTo>
                    <a:pt x="220500" y="523239"/>
                  </a:lnTo>
                  <a:lnTo>
                    <a:pt x="223447" y="527050"/>
                  </a:lnTo>
                  <a:lnTo>
                    <a:pt x="223447" y="534670"/>
                  </a:lnTo>
                  <a:lnTo>
                    <a:pt x="220500" y="538480"/>
                  </a:lnTo>
                  <a:lnTo>
                    <a:pt x="137745" y="538479"/>
                  </a:lnTo>
                  <a:lnTo>
                    <a:pt x="129581" y="539749"/>
                  </a:lnTo>
                  <a:lnTo>
                    <a:pt x="122912" y="544829"/>
                  </a:lnTo>
                  <a:lnTo>
                    <a:pt x="118414" y="551179"/>
                  </a:lnTo>
                  <a:lnTo>
                    <a:pt x="116764" y="558799"/>
                  </a:lnTo>
                  <a:lnTo>
                    <a:pt x="118414" y="567689"/>
                  </a:lnTo>
                  <a:lnTo>
                    <a:pt x="122912" y="574039"/>
                  </a:lnTo>
                  <a:lnTo>
                    <a:pt x="129581" y="579119"/>
                  </a:lnTo>
                  <a:lnTo>
                    <a:pt x="137745" y="580389"/>
                  </a:lnTo>
                  <a:lnTo>
                    <a:pt x="216883" y="580390"/>
                  </a:lnTo>
                  <a:lnTo>
                    <a:pt x="235747" y="576580"/>
                  </a:lnTo>
                  <a:lnTo>
                    <a:pt x="251171" y="565150"/>
                  </a:lnTo>
                  <a:lnTo>
                    <a:pt x="261580" y="549910"/>
                  </a:lnTo>
                  <a:lnTo>
                    <a:pt x="265399" y="530860"/>
                  </a:lnTo>
                  <a:lnTo>
                    <a:pt x="261581" y="511810"/>
                  </a:lnTo>
                  <a:lnTo>
                    <a:pt x="251174" y="496570"/>
                  </a:lnTo>
                  <a:lnTo>
                    <a:pt x="235751" y="485140"/>
                  </a:lnTo>
                  <a:lnTo>
                    <a:pt x="216883" y="481329"/>
                  </a:lnTo>
                  <a:lnTo>
                    <a:pt x="148605" y="481329"/>
                  </a:lnTo>
                  <a:lnTo>
                    <a:pt x="145917" y="478789"/>
                  </a:lnTo>
                  <a:lnTo>
                    <a:pt x="145917" y="471169"/>
                  </a:lnTo>
                  <a:lnTo>
                    <a:pt x="148605" y="468629"/>
                  </a:lnTo>
                  <a:lnTo>
                    <a:pt x="228483" y="468629"/>
                  </a:lnTo>
                  <a:lnTo>
                    <a:pt x="236644" y="466090"/>
                  </a:lnTo>
                  <a:lnTo>
                    <a:pt x="243310" y="462280"/>
                  </a:lnTo>
                  <a:lnTo>
                    <a:pt x="247805" y="454660"/>
                  </a:lnTo>
                  <a:lnTo>
                    <a:pt x="249454" y="447040"/>
                  </a:lnTo>
                  <a:lnTo>
                    <a:pt x="247805" y="439420"/>
                  </a:lnTo>
                  <a:lnTo>
                    <a:pt x="243310" y="431799"/>
                  </a:lnTo>
                  <a:lnTo>
                    <a:pt x="236644" y="427989"/>
                  </a:lnTo>
                  <a:lnTo>
                    <a:pt x="228482" y="426719"/>
                  </a:lnTo>
                  <a:close/>
                </a:path>
                <a:path w="796290" h="684530">
                  <a:moveTo>
                    <a:pt x="795959" y="469900"/>
                  </a:moveTo>
                  <a:lnTo>
                    <a:pt x="754017" y="469900"/>
                  </a:lnTo>
                  <a:lnTo>
                    <a:pt x="754017" y="490220"/>
                  </a:lnTo>
                  <a:lnTo>
                    <a:pt x="743186" y="508000"/>
                  </a:lnTo>
                  <a:lnTo>
                    <a:pt x="712318" y="527050"/>
                  </a:lnTo>
                  <a:lnTo>
                    <a:pt x="663847" y="541020"/>
                  </a:lnTo>
                  <a:lnTo>
                    <a:pt x="600206" y="546100"/>
                  </a:lnTo>
                  <a:lnTo>
                    <a:pt x="795959" y="546100"/>
                  </a:lnTo>
                  <a:lnTo>
                    <a:pt x="795959" y="469900"/>
                  </a:lnTo>
                  <a:close/>
                </a:path>
                <a:path w="796290" h="684530">
                  <a:moveTo>
                    <a:pt x="754017" y="469900"/>
                  </a:moveTo>
                  <a:lnTo>
                    <a:pt x="446405" y="469900"/>
                  </a:lnTo>
                  <a:lnTo>
                    <a:pt x="476339" y="485140"/>
                  </a:lnTo>
                  <a:lnTo>
                    <a:pt x="512601" y="496570"/>
                  </a:lnTo>
                  <a:lnTo>
                    <a:pt x="554216" y="502920"/>
                  </a:lnTo>
                  <a:lnTo>
                    <a:pt x="600206" y="505460"/>
                  </a:lnTo>
                  <a:lnTo>
                    <a:pt x="646196" y="502920"/>
                  </a:lnTo>
                  <a:lnTo>
                    <a:pt x="687811" y="496570"/>
                  </a:lnTo>
                  <a:lnTo>
                    <a:pt x="724077" y="485140"/>
                  </a:lnTo>
                  <a:lnTo>
                    <a:pt x="754017" y="469900"/>
                  </a:lnTo>
                  <a:close/>
                </a:path>
                <a:path w="796290" h="684530">
                  <a:moveTo>
                    <a:pt x="795958" y="382270"/>
                  </a:moveTo>
                  <a:lnTo>
                    <a:pt x="754016" y="382270"/>
                  </a:lnTo>
                  <a:lnTo>
                    <a:pt x="754016" y="407670"/>
                  </a:lnTo>
                  <a:lnTo>
                    <a:pt x="743186" y="426720"/>
                  </a:lnTo>
                  <a:lnTo>
                    <a:pt x="712318" y="444500"/>
                  </a:lnTo>
                  <a:lnTo>
                    <a:pt x="663846" y="458470"/>
                  </a:lnTo>
                  <a:lnTo>
                    <a:pt x="600206" y="463550"/>
                  </a:lnTo>
                  <a:lnTo>
                    <a:pt x="795959" y="463550"/>
                  </a:lnTo>
                  <a:lnTo>
                    <a:pt x="795958" y="382270"/>
                  </a:lnTo>
                  <a:close/>
                </a:path>
                <a:path w="796290" h="684530">
                  <a:moveTo>
                    <a:pt x="183553" y="396239"/>
                  </a:moveTo>
                  <a:lnTo>
                    <a:pt x="175391" y="398779"/>
                  </a:lnTo>
                  <a:lnTo>
                    <a:pt x="168725" y="402589"/>
                  </a:lnTo>
                  <a:lnTo>
                    <a:pt x="164231" y="408939"/>
                  </a:lnTo>
                  <a:lnTo>
                    <a:pt x="162582" y="417829"/>
                  </a:lnTo>
                  <a:lnTo>
                    <a:pt x="162582" y="426719"/>
                  </a:lnTo>
                  <a:lnTo>
                    <a:pt x="204534" y="426719"/>
                  </a:lnTo>
                  <a:lnTo>
                    <a:pt x="204534" y="417829"/>
                  </a:lnTo>
                  <a:lnTo>
                    <a:pt x="202884" y="408939"/>
                  </a:lnTo>
                  <a:lnTo>
                    <a:pt x="198386" y="402589"/>
                  </a:lnTo>
                  <a:lnTo>
                    <a:pt x="191717" y="398779"/>
                  </a:lnTo>
                  <a:lnTo>
                    <a:pt x="183553" y="396239"/>
                  </a:lnTo>
                  <a:close/>
                </a:path>
                <a:path w="796290" h="684530">
                  <a:moveTo>
                    <a:pt x="754016" y="382270"/>
                  </a:moveTo>
                  <a:lnTo>
                    <a:pt x="446405" y="382270"/>
                  </a:lnTo>
                  <a:lnTo>
                    <a:pt x="476339" y="397510"/>
                  </a:lnTo>
                  <a:lnTo>
                    <a:pt x="512601" y="408940"/>
                  </a:lnTo>
                  <a:lnTo>
                    <a:pt x="554216" y="416560"/>
                  </a:lnTo>
                  <a:lnTo>
                    <a:pt x="600206" y="419100"/>
                  </a:lnTo>
                  <a:lnTo>
                    <a:pt x="646196" y="416560"/>
                  </a:lnTo>
                  <a:lnTo>
                    <a:pt x="687811" y="408940"/>
                  </a:lnTo>
                  <a:lnTo>
                    <a:pt x="724077" y="397510"/>
                  </a:lnTo>
                  <a:lnTo>
                    <a:pt x="754016" y="382270"/>
                  </a:lnTo>
                  <a:close/>
                </a:path>
                <a:path w="796290" h="684530">
                  <a:moveTo>
                    <a:pt x="505723" y="361950"/>
                  </a:moveTo>
                  <a:lnTo>
                    <a:pt x="404453" y="361950"/>
                  </a:lnTo>
                  <a:lnTo>
                    <a:pt x="404453" y="408940"/>
                  </a:lnTo>
                  <a:lnTo>
                    <a:pt x="375584" y="411480"/>
                  </a:lnTo>
                  <a:lnTo>
                    <a:pt x="448571" y="411480"/>
                  </a:lnTo>
                  <a:lnTo>
                    <a:pt x="446405" y="407670"/>
                  </a:lnTo>
                  <a:lnTo>
                    <a:pt x="446405" y="382270"/>
                  </a:lnTo>
                  <a:lnTo>
                    <a:pt x="795958" y="382270"/>
                  </a:lnTo>
                  <a:lnTo>
                    <a:pt x="795958" y="377190"/>
                  </a:lnTo>
                  <a:lnTo>
                    <a:pt x="600206" y="377190"/>
                  </a:lnTo>
                  <a:lnTo>
                    <a:pt x="536567" y="370840"/>
                  </a:lnTo>
                  <a:lnTo>
                    <a:pt x="505723" y="361950"/>
                  </a:lnTo>
                  <a:close/>
                </a:path>
                <a:path w="796290" h="684530">
                  <a:moveTo>
                    <a:pt x="761777" y="265430"/>
                  </a:moveTo>
                  <a:lnTo>
                    <a:pt x="600206" y="265430"/>
                  </a:lnTo>
                  <a:lnTo>
                    <a:pt x="663845" y="270510"/>
                  </a:lnTo>
                  <a:lnTo>
                    <a:pt x="712313" y="284480"/>
                  </a:lnTo>
                  <a:lnTo>
                    <a:pt x="743178" y="302260"/>
                  </a:lnTo>
                  <a:lnTo>
                    <a:pt x="754006" y="321310"/>
                  </a:lnTo>
                  <a:lnTo>
                    <a:pt x="743178" y="339090"/>
                  </a:lnTo>
                  <a:lnTo>
                    <a:pt x="712313" y="356870"/>
                  </a:lnTo>
                  <a:lnTo>
                    <a:pt x="663845" y="370840"/>
                  </a:lnTo>
                  <a:lnTo>
                    <a:pt x="600206" y="377190"/>
                  </a:lnTo>
                  <a:lnTo>
                    <a:pt x="795958" y="377190"/>
                  </a:lnTo>
                  <a:lnTo>
                    <a:pt x="795958" y="321310"/>
                  </a:lnTo>
                  <a:lnTo>
                    <a:pt x="786314" y="289560"/>
                  </a:lnTo>
                  <a:lnTo>
                    <a:pt x="761777" y="265430"/>
                  </a:lnTo>
                  <a:close/>
                </a:path>
                <a:path w="796290" h="684530">
                  <a:moveTo>
                    <a:pt x="380994" y="363220"/>
                  </a:moveTo>
                  <a:lnTo>
                    <a:pt x="330691" y="363220"/>
                  </a:lnTo>
                  <a:lnTo>
                    <a:pt x="343660" y="364490"/>
                  </a:lnTo>
                  <a:lnTo>
                    <a:pt x="369036" y="364490"/>
                  </a:lnTo>
                  <a:lnTo>
                    <a:pt x="380994" y="363220"/>
                  </a:lnTo>
                  <a:close/>
                </a:path>
                <a:path w="796290" h="684530">
                  <a:moveTo>
                    <a:pt x="501317" y="360680"/>
                  </a:moveTo>
                  <a:lnTo>
                    <a:pt x="305683" y="360680"/>
                  </a:lnTo>
                  <a:lnTo>
                    <a:pt x="318031" y="363220"/>
                  </a:lnTo>
                  <a:lnTo>
                    <a:pt x="392802" y="363220"/>
                  </a:lnTo>
                  <a:lnTo>
                    <a:pt x="404453" y="361950"/>
                  </a:lnTo>
                  <a:lnTo>
                    <a:pt x="505723" y="361950"/>
                  </a:lnTo>
                  <a:lnTo>
                    <a:pt x="501317" y="360680"/>
                  </a:lnTo>
                  <a:close/>
                </a:path>
                <a:path w="796290" h="684530">
                  <a:moveTo>
                    <a:pt x="512075" y="276860"/>
                  </a:moveTo>
                  <a:lnTo>
                    <a:pt x="424225" y="276860"/>
                  </a:lnTo>
                  <a:lnTo>
                    <a:pt x="404613" y="318770"/>
                  </a:lnTo>
                  <a:lnTo>
                    <a:pt x="369143" y="322580"/>
                  </a:lnTo>
                  <a:lnTo>
                    <a:pt x="447178" y="322580"/>
                  </a:lnTo>
                  <a:lnTo>
                    <a:pt x="446405" y="321310"/>
                  </a:lnTo>
                  <a:lnTo>
                    <a:pt x="452478" y="307340"/>
                  </a:lnTo>
                  <a:lnTo>
                    <a:pt x="470024" y="293370"/>
                  </a:lnTo>
                  <a:lnTo>
                    <a:pt x="498029" y="280670"/>
                  </a:lnTo>
                  <a:lnTo>
                    <a:pt x="512075" y="276860"/>
                  </a:lnTo>
                  <a:close/>
                </a:path>
                <a:path w="796290" h="684530">
                  <a:moveTo>
                    <a:pt x="727174" y="246380"/>
                  </a:moveTo>
                  <a:lnTo>
                    <a:pt x="203125" y="246379"/>
                  </a:lnTo>
                  <a:lnTo>
                    <a:pt x="233060" y="261619"/>
                  </a:lnTo>
                  <a:lnTo>
                    <a:pt x="269325" y="273049"/>
                  </a:lnTo>
                  <a:lnTo>
                    <a:pt x="310940" y="279400"/>
                  </a:lnTo>
                  <a:lnTo>
                    <a:pt x="356926" y="281940"/>
                  </a:lnTo>
                  <a:lnTo>
                    <a:pt x="374603" y="281940"/>
                  </a:lnTo>
                  <a:lnTo>
                    <a:pt x="408285" y="279400"/>
                  </a:lnTo>
                  <a:lnTo>
                    <a:pt x="424225" y="276860"/>
                  </a:lnTo>
                  <a:lnTo>
                    <a:pt x="512075" y="276860"/>
                  </a:lnTo>
                  <a:lnTo>
                    <a:pt x="535484" y="270510"/>
                  </a:lnTo>
                  <a:lnTo>
                    <a:pt x="536433" y="270510"/>
                  </a:lnTo>
                  <a:lnTo>
                    <a:pt x="551038" y="267970"/>
                  </a:lnTo>
                  <a:lnTo>
                    <a:pt x="582965" y="265430"/>
                  </a:lnTo>
                  <a:lnTo>
                    <a:pt x="761777" y="265430"/>
                  </a:lnTo>
                  <a:lnTo>
                    <a:pt x="759194" y="262890"/>
                  </a:lnTo>
                  <a:lnTo>
                    <a:pt x="727174" y="246380"/>
                  </a:lnTo>
                  <a:close/>
                </a:path>
                <a:path w="796290" h="684530">
                  <a:moveTo>
                    <a:pt x="552689" y="158750"/>
                  </a:moveTo>
                  <a:lnTo>
                    <a:pt x="510737" y="158750"/>
                  </a:lnTo>
                  <a:lnTo>
                    <a:pt x="510737" y="184150"/>
                  </a:lnTo>
                  <a:lnTo>
                    <a:pt x="499908" y="203200"/>
                  </a:lnTo>
                  <a:lnTo>
                    <a:pt x="469042" y="220980"/>
                  </a:lnTo>
                  <a:lnTo>
                    <a:pt x="420571" y="234950"/>
                  </a:lnTo>
                  <a:lnTo>
                    <a:pt x="356926" y="240030"/>
                  </a:lnTo>
                  <a:lnTo>
                    <a:pt x="712421" y="240030"/>
                  </a:lnTo>
                  <a:lnTo>
                    <a:pt x="663418" y="227330"/>
                  </a:lnTo>
                  <a:lnTo>
                    <a:pt x="642347" y="226060"/>
                  </a:lnTo>
                  <a:lnTo>
                    <a:pt x="552689" y="226060"/>
                  </a:lnTo>
                  <a:lnTo>
                    <a:pt x="552689" y="158750"/>
                  </a:lnTo>
                  <a:close/>
                </a:path>
                <a:path w="796290" h="684530">
                  <a:moveTo>
                    <a:pt x="600206" y="223520"/>
                  </a:moveTo>
                  <a:lnTo>
                    <a:pt x="575926" y="223520"/>
                  </a:lnTo>
                  <a:lnTo>
                    <a:pt x="552689" y="226060"/>
                  </a:lnTo>
                  <a:lnTo>
                    <a:pt x="642347" y="226060"/>
                  </a:lnTo>
                  <a:lnTo>
                    <a:pt x="600206" y="223520"/>
                  </a:lnTo>
                  <a:close/>
                </a:path>
                <a:path w="796290" h="684530">
                  <a:moveTo>
                    <a:pt x="510737" y="158750"/>
                  </a:moveTo>
                  <a:lnTo>
                    <a:pt x="203125" y="158749"/>
                  </a:lnTo>
                  <a:lnTo>
                    <a:pt x="233060" y="173989"/>
                  </a:lnTo>
                  <a:lnTo>
                    <a:pt x="269325" y="185419"/>
                  </a:lnTo>
                  <a:lnTo>
                    <a:pt x="310940" y="193040"/>
                  </a:lnTo>
                  <a:lnTo>
                    <a:pt x="356926" y="195580"/>
                  </a:lnTo>
                  <a:lnTo>
                    <a:pt x="402917" y="193040"/>
                  </a:lnTo>
                  <a:lnTo>
                    <a:pt x="444535" y="185420"/>
                  </a:lnTo>
                  <a:lnTo>
                    <a:pt x="480801" y="173990"/>
                  </a:lnTo>
                  <a:lnTo>
                    <a:pt x="510737" y="158750"/>
                  </a:lnTo>
                  <a:close/>
                </a:path>
                <a:path w="796290" h="684530">
                  <a:moveTo>
                    <a:pt x="519622" y="41910"/>
                  </a:moveTo>
                  <a:lnTo>
                    <a:pt x="356926" y="41910"/>
                  </a:lnTo>
                  <a:lnTo>
                    <a:pt x="420566" y="46990"/>
                  </a:lnTo>
                  <a:lnTo>
                    <a:pt x="469038" y="60960"/>
                  </a:lnTo>
                  <a:lnTo>
                    <a:pt x="499906" y="78740"/>
                  </a:lnTo>
                  <a:lnTo>
                    <a:pt x="510737" y="97790"/>
                  </a:lnTo>
                  <a:lnTo>
                    <a:pt x="499906" y="115570"/>
                  </a:lnTo>
                  <a:lnTo>
                    <a:pt x="469038" y="133350"/>
                  </a:lnTo>
                  <a:lnTo>
                    <a:pt x="420567" y="147320"/>
                  </a:lnTo>
                  <a:lnTo>
                    <a:pt x="356926" y="153670"/>
                  </a:lnTo>
                  <a:lnTo>
                    <a:pt x="552689" y="153670"/>
                  </a:lnTo>
                  <a:lnTo>
                    <a:pt x="552689" y="97790"/>
                  </a:lnTo>
                  <a:lnTo>
                    <a:pt x="543044" y="66040"/>
                  </a:lnTo>
                  <a:lnTo>
                    <a:pt x="519622" y="41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822EDD6A-EAFE-5AF7-BECE-C8872A215232}"/>
              </a:ext>
            </a:extLst>
          </p:cNvPr>
          <p:cNvGrpSpPr/>
          <p:nvPr/>
        </p:nvGrpSpPr>
        <p:grpSpPr>
          <a:xfrm>
            <a:off x="1706483" y="1850170"/>
            <a:ext cx="929774" cy="929772"/>
            <a:chOff x="1546887" y="1690573"/>
            <a:chExt cx="1248965" cy="1248965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30238852-3DCD-A09D-6B26-FCF10AC42088}"/>
                </a:ext>
              </a:extLst>
            </p:cNvPr>
            <p:cNvSpPr/>
            <p:nvPr/>
          </p:nvSpPr>
          <p:spPr>
            <a:xfrm rot="18900000">
              <a:off x="1546887" y="1690573"/>
              <a:ext cx="1248965" cy="1248965"/>
            </a:xfrm>
            <a:prstGeom prst="roundRect">
              <a:avLst>
                <a:gd name="adj" fmla="val 17838"/>
              </a:avLst>
            </a:prstGeom>
            <a:gradFill flip="none" rotWithShape="1">
              <a:gsLst>
                <a:gs pos="100000">
                  <a:srgbClr val="CB5607"/>
                </a:gs>
                <a:gs pos="0">
                  <a:srgbClr val="EC6608"/>
                </a:gs>
              </a:gsLst>
              <a:path path="rect">
                <a:fillToRect l="50000" t="50000" r="50000" b="50000"/>
              </a:path>
              <a:tileRect/>
            </a:gradFill>
            <a:ln w="76200" cap="flat" cmpd="sng" algn="ctr">
              <a:solidFill>
                <a:srgbClr val="EC6608">
                  <a:alpha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object 40">
              <a:extLst>
                <a:ext uri="{FF2B5EF4-FFF2-40B4-BE49-F238E27FC236}">
                  <a16:creationId xmlns:a16="http://schemas.microsoft.com/office/drawing/2014/main" id="{6CAD39A9-8846-E07C-1CF6-6EFC23DE8B2C}"/>
                </a:ext>
              </a:extLst>
            </p:cNvPr>
            <p:cNvSpPr/>
            <p:nvPr/>
          </p:nvSpPr>
          <p:spPr>
            <a:xfrm>
              <a:off x="1814648" y="1825976"/>
              <a:ext cx="661852" cy="945586"/>
            </a:xfrm>
            <a:custGeom>
              <a:avLst/>
              <a:gdLst/>
              <a:ahLst/>
              <a:cxnLst/>
              <a:rect l="l" t="t" r="r" b="b"/>
              <a:pathLst>
                <a:path w="699135" h="998855">
                  <a:moveTo>
                    <a:pt x="449186" y="549008"/>
                  </a:moveTo>
                  <a:lnTo>
                    <a:pt x="443953" y="523113"/>
                  </a:lnTo>
                  <a:lnTo>
                    <a:pt x="429679" y="501954"/>
                  </a:lnTo>
                  <a:lnTo>
                    <a:pt x="408508" y="487667"/>
                  </a:lnTo>
                  <a:lnTo>
                    <a:pt x="382612" y="482434"/>
                  </a:lnTo>
                  <a:lnTo>
                    <a:pt x="316039" y="482434"/>
                  </a:lnTo>
                  <a:lnTo>
                    <a:pt x="291439" y="471817"/>
                  </a:lnTo>
                  <a:lnTo>
                    <a:pt x="283248" y="449148"/>
                  </a:lnTo>
                  <a:lnTo>
                    <a:pt x="291452" y="426466"/>
                  </a:lnTo>
                  <a:lnTo>
                    <a:pt x="316039" y="415861"/>
                  </a:lnTo>
                  <a:lnTo>
                    <a:pt x="432549" y="415861"/>
                  </a:lnTo>
                  <a:lnTo>
                    <a:pt x="444792" y="410641"/>
                  </a:lnTo>
                  <a:lnTo>
                    <a:pt x="448868" y="399211"/>
                  </a:lnTo>
                  <a:lnTo>
                    <a:pt x="444792" y="387794"/>
                  </a:lnTo>
                  <a:lnTo>
                    <a:pt x="432549" y="382574"/>
                  </a:lnTo>
                  <a:lnTo>
                    <a:pt x="365975" y="382574"/>
                  </a:lnTo>
                  <a:lnTo>
                    <a:pt x="365975" y="340093"/>
                  </a:lnTo>
                  <a:lnTo>
                    <a:pt x="358533" y="332651"/>
                  </a:lnTo>
                  <a:lnTo>
                    <a:pt x="340131" y="332651"/>
                  </a:lnTo>
                  <a:lnTo>
                    <a:pt x="332689" y="340093"/>
                  </a:lnTo>
                  <a:lnTo>
                    <a:pt x="332689" y="382574"/>
                  </a:lnTo>
                  <a:lnTo>
                    <a:pt x="295198" y="385902"/>
                  </a:lnTo>
                  <a:lnTo>
                    <a:pt x="268554" y="402590"/>
                  </a:lnTo>
                  <a:lnTo>
                    <a:pt x="253288" y="427761"/>
                  </a:lnTo>
                  <a:lnTo>
                    <a:pt x="249897" y="456539"/>
                  </a:lnTo>
                  <a:lnTo>
                    <a:pt x="258889" y="484035"/>
                  </a:lnTo>
                  <a:lnTo>
                    <a:pt x="280771" y="505396"/>
                  </a:lnTo>
                  <a:lnTo>
                    <a:pt x="316039" y="515721"/>
                  </a:lnTo>
                  <a:lnTo>
                    <a:pt x="382612" y="515721"/>
                  </a:lnTo>
                  <a:lnTo>
                    <a:pt x="401421" y="521449"/>
                  </a:lnTo>
                  <a:lnTo>
                    <a:pt x="413080" y="536397"/>
                  </a:lnTo>
                  <a:lnTo>
                    <a:pt x="415378" y="555193"/>
                  </a:lnTo>
                  <a:lnTo>
                    <a:pt x="406133" y="572528"/>
                  </a:lnTo>
                  <a:lnTo>
                    <a:pt x="401040" y="576719"/>
                  </a:lnTo>
                  <a:lnTo>
                    <a:pt x="395338" y="579780"/>
                  </a:lnTo>
                  <a:lnTo>
                    <a:pt x="389140" y="581660"/>
                  </a:lnTo>
                  <a:lnTo>
                    <a:pt x="382612" y="582295"/>
                  </a:lnTo>
                  <a:lnTo>
                    <a:pt x="266115" y="582295"/>
                  </a:lnTo>
                  <a:lnTo>
                    <a:pt x="253885" y="587502"/>
                  </a:lnTo>
                  <a:lnTo>
                    <a:pt x="249796" y="598932"/>
                  </a:lnTo>
                  <a:lnTo>
                    <a:pt x="253873" y="610362"/>
                  </a:lnTo>
                  <a:lnTo>
                    <a:pt x="266115" y="615581"/>
                  </a:lnTo>
                  <a:lnTo>
                    <a:pt x="332689" y="615581"/>
                  </a:lnTo>
                  <a:lnTo>
                    <a:pt x="332689" y="658075"/>
                  </a:lnTo>
                  <a:lnTo>
                    <a:pt x="340131" y="665518"/>
                  </a:lnTo>
                  <a:lnTo>
                    <a:pt x="358533" y="665518"/>
                  </a:lnTo>
                  <a:lnTo>
                    <a:pt x="365975" y="658075"/>
                  </a:lnTo>
                  <a:lnTo>
                    <a:pt x="365975" y="615581"/>
                  </a:lnTo>
                  <a:lnTo>
                    <a:pt x="397167" y="613664"/>
                  </a:lnTo>
                  <a:lnTo>
                    <a:pt x="423570" y="601332"/>
                  </a:lnTo>
                  <a:lnTo>
                    <a:pt x="441985" y="579488"/>
                  </a:lnTo>
                  <a:lnTo>
                    <a:pt x="449186" y="549008"/>
                  </a:lnTo>
                  <a:close/>
                </a:path>
                <a:path w="699135" h="998855">
                  <a:moveTo>
                    <a:pt x="698652" y="146850"/>
                  </a:moveTo>
                  <a:lnTo>
                    <a:pt x="694334" y="138201"/>
                  </a:lnTo>
                  <a:lnTo>
                    <a:pt x="643788" y="84289"/>
                  </a:lnTo>
                  <a:lnTo>
                    <a:pt x="643788" y="132930"/>
                  </a:lnTo>
                  <a:lnTo>
                    <a:pt x="594931" y="132930"/>
                  </a:lnTo>
                  <a:lnTo>
                    <a:pt x="587489" y="140373"/>
                  </a:lnTo>
                  <a:lnTo>
                    <a:pt x="587489" y="291007"/>
                  </a:lnTo>
                  <a:lnTo>
                    <a:pt x="573684" y="276326"/>
                  </a:lnTo>
                  <a:lnTo>
                    <a:pt x="558990" y="262509"/>
                  </a:lnTo>
                  <a:lnTo>
                    <a:pt x="543496" y="249593"/>
                  </a:lnTo>
                  <a:lnTo>
                    <a:pt x="527253" y="237642"/>
                  </a:lnTo>
                  <a:lnTo>
                    <a:pt x="527253" y="217957"/>
                  </a:lnTo>
                  <a:lnTo>
                    <a:pt x="527253" y="140373"/>
                  </a:lnTo>
                  <a:lnTo>
                    <a:pt x="519811" y="132930"/>
                  </a:lnTo>
                  <a:lnTo>
                    <a:pt x="470979" y="132930"/>
                  </a:lnTo>
                  <a:lnTo>
                    <a:pt x="557377" y="40754"/>
                  </a:lnTo>
                  <a:lnTo>
                    <a:pt x="643788" y="132930"/>
                  </a:lnTo>
                  <a:lnTo>
                    <a:pt x="643788" y="84289"/>
                  </a:lnTo>
                  <a:lnTo>
                    <a:pt x="602970" y="40754"/>
                  </a:lnTo>
                  <a:lnTo>
                    <a:pt x="569506" y="5041"/>
                  </a:lnTo>
                  <a:lnTo>
                    <a:pt x="563943" y="1257"/>
                  </a:lnTo>
                  <a:lnTo>
                    <a:pt x="557364" y="0"/>
                  </a:lnTo>
                  <a:lnTo>
                    <a:pt x="550799" y="1257"/>
                  </a:lnTo>
                  <a:lnTo>
                    <a:pt x="545223" y="5041"/>
                  </a:lnTo>
                  <a:lnTo>
                    <a:pt x="420395" y="138201"/>
                  </a:lnTo>
                  <a:lnTo>
                    <a:pt x="416090" y="146850"/>
                  </a:lnTo>
                  <a:lnTo>
                    <a:pt x="417423" y="156133"/>
                  </a:lnTo>
                  <a:lnTo>
                    <a:pt x="423278" y="163449"/>
                  </a:lnTo>
                  <a:lnTo>
                    <a:pt x="432536" y="166217"/>
                  </a:lnTo>
                  <a:lnTo>
                    <a:pt x="493953" y="166217"/>
                  </a:lnTo>
                  <a:lnTo>
                    <a:pt x="493953" y="217957"/>
                  </a:lnTo>
                  <a:lnTo>
                    <a:pt x="492036" y="217131"/>
                  </a:lnTo>
                  <a:lnTo>
                    <a:pt x="453682" y="200494"/>
                  </a:lnTo>
                  <a:lnTo>
                    <a:pt x="413524" y="188937"/>
                  </a:lnTo>
                  <a:lnTo>
                    <a:pt x="373786" y="182994"/>
                  </a:lnTo>
                  <a:lnTo>
                    <a:pt x="334784" y="182308"/>
                  </a:lnTo>
                  <a:lnTo>
                    <a:pt x="296799" y="186563"/>
                  </a:lnTo>
                  <a:lnTo>
                    <a:pt x="225132" y="208610"/>
                  </a:lnTo>
                  <a:lnTo>
                    <a:pt x="161239" y="246519"/>
                  </a:lnTo>
                  <a:lnTo>
                    <a:pt x="107569" y="297688"/>
                  </a:lnTo>
                  <a:lnTo>
                    <a:pt x="66560" y="359511"/>
                  </a:lnTo>
                  <a:lnTo>
                    <a:pt x="40640" y="429399"/>
                  </a:lnTo>
                  <a:lnTo>
                    <a:pt x="32258" y="504723"/>
                  </a:lnTo>
                  <a:lnTo>
                    <a:pt x="35407" y="543610"/>
                  </a:lnTo>
                  <a:lnTo>
                    <a:pt x="43853" y="582879"/>
                  </a:lnTo>
                  <a:lnTo>
                    <a:pt x="57912" y="622211"/>
                  </a:lnTo>
                  <a:lnTo>
                    <a:pt x="77876" y="661289"/>
                  </a:lnTo>
                  <a:lnTo>
                    <a:pt x="77876" y="831938"/>
                  </a:lnTo>
                  <a:lnTo>
                    <a:pt x="16459" y="831938"/>
                  </a:lnTo>
                  <a:lnTo>
                    <a:pt x="7213" y="834720"/>
                  </a:lnTo>
                  <a:lnTo>
                    <a:pt x="1346" y="842035"/>
                  </a:lnTo>
                  <a:lnTo>
                    <a:pt x="0" y="851306"/>
                  </a:lnTo>
                  <a:lnTo>
                    <a:pt x="4318" y="859955"/>
                  </a:lnTo>
                  <a:lnTo>
                    <a:pt x="129146" y="993114"/>
                  </a:lnTo>
                  <a:lnTo>
                    <a:pt x="134721" y="997026"/>
                  </a:lnTo>
                  <a:lnTo>
                    <a:pt x="141287" y="998334"/>
                  </a:lnTo>
                  <a:lnTo>
                    <a:pt x="147878" y="997026"/>
                  </a:lnTo>
                  <a:lnTo>
                    <a:pt x="153428" y="993114"/>
                  </a:lnTo>
                  <a:lnTo>
                    <a:pt x="186880" y="957414"/>
                  </a:lnTo>
                  <a:lnTo>
                    <a:pt x="278244" y="859955"/>
                  </a:lnTo>
                  <a:lnTo>
                    <a:pt x="282562" y="851306"/>
                  </a:lnTo>
                  <a:lnTo>
                    <a:pt x="281228" y="842035"/>
                  </a:lnTo>
                  <a:lnTo>
                    <a:pt x="275386" y="834720"/>
                  </a:lnTo>
                  <a:lnTo>
                    <a:pt x="266103" y="831938"/>
                  </a:lnTo>
                  <a:lnTo>
                    <a:pt x="227685" y="831938"/>
                  </a:lnTo>
                  <a:lnTo>
                    <a:pt x="227685" y="865251"/>
                  </a:lnTo>
                  <a:lnTo>
                    <a:pt x="141287" y="957414"/>
                  </a:lnTo>
                  <a:lnTo>
                    <a:pt x="54889" y="865251"/>
                  </a:lnTo>
                  <a:lnTo>
                    <a:pt x="103720" y="865251"/>
                  </a:lnTo>
                  <a:lnTo>
                    <a:pt x="111163" y="857808"/>
                  </a:lnTo>
                  <a:lnTo>
                    <a:pt x="111163" y="707161"/>
                  </a:lnTo>
                  <a:lnTo>
                    <a:pt x="124968" y="721855"/>
                  </a:lnTo>
                  <a:lnTo>
                    <a:pt x="139661" y="735672"/>
                  </a:lnTo>
                  <a:lnTo>
                    <a:pt x="155168" y="748576"/>
                  </a:lnTo>
                  <a:lnTo>
                    <a:pt x="171399" y="760526"/>
                  </a:lnTo>
                  <a:lnTo>
                    <a:pt x="171399" y="857808"/>
                  </a:lnTo>
                  <a:lnTo>
                    <a:pt x="178841" y="865251"/>
                  </a:lnTo>
                  <a:lnTo>
                    <a:pt x="227685" y="865251"/>
                  </a:lnTo>
                  <a:lnTo>
                    <a:pt x="227685" y="831938"/>
                  </a:lnTo>
                  <a:lnTo>
                    <a:pt x="204685" y="831938"/>
                  </a:lnTo>
                  <a:lnTo>
                    <a:pt x="204685" y="780199"/>
                  </a:lnTo>
                  <a:lnTo>
                    <a:pt x="244944" y="797661"/>
                  </a:lnTo>
                  <a:lnTo>
                    <a:pt x="285102" y="809205"/>
                  </a:lnTo>
                  <a:lnTo>
                    <a:pt x="324840" y="815162"/>
                  </a:lnTo>
                  <a:lnTo>
                    <a:pt x="363855" y="815848"/>
                  </a:lnTo>
                  <a:lnTo>
                    <a:pt x="401840" y="811593"/>
                  </a:lnTo>
                  <a:lnTo>
                    <a:pt x="473506" y="789546"/>
                  </a:lnTo>
                  <a:lnTo>
                    <a:pt x="537400" y="751636"/>
                  </a:lnTo>
                  <a:lnTo>
                    <a:pt x="591070" y="700468"/>
                  </a:lnTo>
                  <a:lnTo>
                    <a:pt x="632091" y="638644"/>
                  </a:lnTo>
                  <a:lnTo>
                    <a:pt x="658012" y="568769"/>
                  </a:lnTo>
                  <a:lnTo>
                    <a:pt x="666394" y="493445"/>
                  </a:lnTo>
                  <a:lnTo>
                    <a:pt x="663346" y="455803"/>
                  </a:lnTo>
                  <a:lnTo>
                    <a:pt x="663244" y="454558"/>
                  </a:lnTo>
                  <a:lnTo>
                    <a:pt x="654862" y="415645"/>
                  </a:lnTo>
                  <a:lnTo>
                    <a:pt x="654786" y="415277"/>
                  </a:lnTo>
                  <a:lnTo>
                    <a:pt x="640740" y="375945"/>
                  </a:lnTo>
                  <a:lnTo>
                    <a:pt x="631748" y="358355"/>
                  </a:lnTo>
                  <a:lnTo>
                    <a:pt x="631748" y="516585"/>
                  </a:lnTo>
                  <a:lnTo>
                    <a:pt x="625462" y="558088"/>
                  </a:lnTo>
                  <a:lnTo>
                    <a:pt x="613270" y="598144"/>
                  </a:lnTo>
                  <a:lnTo>
                    <a:pt x="595541" y="636041"/>
                  </a:lnTo>
                  <a:lnTo>
                    <a:pt x="572668" y="671080"/>
                  </a:lnTo>
                  <a:lnTo>
                    <a:pt x="545058" y="702564"/>
                  </a:lnTo>
                  <a:lnTo>
                    <a:pt x="513080" y="729792"/>
                  </a:lnTo>
                  <a:lnTo>
                    <a:pt x="477139" y="752055"/>
                  </a:lnTo>
                  <a:lnTo>
                    <a:pt x="437603" y="768642"/>
                  </a:lnTo>
                  <a:lnTo>
                    <a:pt x="394665" y="778916"/>
                  </a:lnTo>
                  <a:lnTo>
                    <a:pt x="394182" y="778916"/>
                  </a:lnTo>
                  <a:lnTo>
                    <a:pt x="349504" y="782027"/>
                  </a:lnTo>
                  <a:lnTo>
                    <a:pt x="349326" y="782027"/>
                  </a:lnTo>
                  <a:lnTo>
                    <a:pt x="322872" y="780199"/>
                  </a:lnTo>
                  <a:lnTo>
                    <a:pt x="261124" y="768337"/>
                  </a:lnTo>
                  <a:lnTo>
                    <a:pt x="220472" y="750976"/>
                  </a:lnTo>
                  <a:lnTo>
                    <a:pt x="183083" y="727544"/>
                  </a:lnTo>
                  <a:lnTo>
                    <a:pt x="149618" y="698728"/>
                  </a:lnTo>
                  <a:lnTo>
                    <a:pt x="120815" y="665276"/>
                  </a:lnTo>
                  <a:lnTo>
                    <a:pt x="97396" y="627875"/>
                  </a:lnTo>
                  <a:lnTo>
                    <a:pt x="80035" y="587235"/>
                  </a:lnTo>
                  <a:lnTo>
                    <a:pt x="69469" y="544068"/>
                  </a:lnTo>
                  <a:lnTo>
                    <a:pt x="66382" y="499084"/>
                  </a:lnTo>
                  <a:lnTo>
                    <a:pt x="69608" y="455803"/>
                  </a:lnTo>
                  <a:lnTo>
                    <a:pt x="78473" y="415645"/>
                  </a:lnTo>
                  <a:lnTo>
                    <a:pt x="92468" y="378726"/>
                  </a:lnTo>
                  <a:lnTo>
                    <a:pt x="111061" y="345224"/>
                  </a:lnTo>
                  <a:lnTo>
                    <a:pt x="160007" y="288988"/>
                  </a:lnTo>
                  <a:lnTo>
                    <a:pt x="221145" y="248119"/>
                  </a:lnTo>
                  <a:lnTo>
                    <a:pt x="290334" y="223774"/>
                  </a:lnTo>
                  <a:lnTo>
                    <a:pt x="363423" y="217131"/>
                  </a:lnTo>
                  <a:lnTo>
                    <a:pt x="400126" y="220802"/>
                  </a:lnTo>
                  <a:lnTo>
                    <a:pt x="471284" y="242900"/>
                  </a:lnTo>
                  <a:lnTo>
                    <a:pt x="504685" y="261594"/>
                  </a:lnTo>
                  <a:lnTo>
                    <a:pt x="535952" y="285597"/>
                  </a:lnTo>
                  <a:lnTo>
                    <a:pt x="564553" y="315048"/>
                  </a:lnTo>
                  <a:lnTo>
                    <a:pt x="589978" y="350100"/>
                  </a:lnTo>
                  <a:lnTo>
                    <a:pt x="611238" y="390385"/>
                  </a:lnTo>
                  <a:lnTo>
                    <a:pt x="625030" y="432028"/>
                  </a:lnTo>
                  <a:lnTo>
                    <a:pt x="631736" y="474332"/>
                  </a:lnTo>
                  <a:lnTo>
                    <a:pt x="631748" y="516585"/>
                  </a:lnTo>
                  <a:lnTo>
                    <a:pt x="631748" y="358355"/>
                  </a:lnTo>
                  <a:lnTo>
                    <a:pt x="620776" y="336880"/>
                  </a:lnTo>
                  <a:lnTo>
                    <a:pt x="620776" y="291007"/>
                  </a:lnTo>
                  <a:lnTo>
                    <a:pt x="620776" y="166217"/>
                  </a:lnTo>
                  <a:lnTo>
                    <a:pt x="682193" y="166217"/>
                  </a:lnTo>
                  <a:lnTo>
                    <a:pt x="691464" y="163449"/>
                  </a:lnTo>
                  <a:lnTo>
                    <a:pt x="697318" y="156133"/>
                  </a:lnTo>
                  <a:lnTo>
                    <a:pt x="698652" y="14685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7DF1AE2-E417-F722-59E3-D076A83AE9AB}"/>
              </a:ext>
            </a:extLst>
          </p:cNvPr>
          <p:cNvGrpSpPr/>
          <p:nvPr/>
        </p:nvGrpSpPr>
        <p:grpSpPr>
          <a:xfrm>
            <a:off x="4115643" y="1762128"/>
            <a:ext cx="1105858" cy="1105856"/>
            <a:chOff x="4044088" y="1690572"/>
            <a:chExt cx="1248965" cy="1248965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8DB8A94D-8721-7295-09FC-D9703D57E936}"/>
                </a:ext>
              </a:extLst>
            </p:cNvPr>
            <p:cNvSpPr/>
            <p:nvPr/>
          </p:nvSpPr>
          <p:spPr>
            <a:xfrm rot="18900000">
              <a:off x="4044088" y="1690572"/>
              <a:ext cx="1248965" cy="1248965"/>
            </a:xfrm>
            <a:prstGeom prst="roundRect">
              <a:avLst>
                <a:gd name="adj" fmla="val 17838"/>
              </a:avLst>
            </a:prstGeom>
            <a:gradFill>
              <a:gsLst>
                <a:gs pos="100000">
                  <a:srgbClr val="CB5607"/>
                </a:gs>
                <a:gs pos="0">
                  <a:srgbClr val="EC6608"/>
                </a:gs>
              </a:gsLst>
              <a:path path="rect">
                <a:fillToRect l="50000" t="50000" r="50000" b="50000"/>
              </a:path>
            </a:gradFill>
            <a:ln w="76200" cap="flat" cmpd="sng" algn="ctr">
              <a:solidFill>
                <a:srgbClr val="EC6608">
                  <a:alpha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id="{6E53FB77-4565-0BEE-35C6-915C647E041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269840" y="1882140"/>
              <a:ext cx="782152" cy="777352"/>
            </a:xfrm>
            <a:prstGeom prst="rect">
              <a:avLst/>
            </a:prstGeom>
          </p:spPr>
        </p:pic>
      </p:grp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A4E442E8-1955-2992-8E6E-E7EF443F3349}"/>
              </a:ext>
            </a:extLst>
          </p:cNvPr>
          <p:cNvCxnSpPr/>
          <p:nvPr/>
        </p:nvCxnSpPr>
        <p:spPr>
          <a:xfrm>
            <a:off x="422179" y="1198700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C2978442-B35B-6A69-8D7A-E8890B499BD6}"/>
              </a:ext>
            </a:extLst>
          </p:cNvPr>
          <p:cNvGrpSpPr/>
          <p:nvPr/>
        </p:nvGrpSpPr>
        <p:grpSpPr>
          <a:xfrm>
            <a:off x="2" y="4949418"/>
            <a:ext cx="9143999" cy="194998"/>
            <a:chOff x="0" y="4950476"/>
            <a:chExt cx="9143999" cy="194998"/>
          </a:xfrm>
        </p:grpSpPr>
        <p:sp>
          <p:nvSpPr>
            <p:cNvPr id="43" name="Rectangle 38">
              <a:extLst>
                <a:ext uri="{FF2B5EF4-FFF2-40B4-BE49-F238E27FC236}">
                  <a16:creationId xmlns:a16="http://schemas.microsoft.com/office/drawing/2014/main" id="{A066906E-E796-0225-1058-729A0980BD5F}"/>
                </a:ext>
              </a:extLst>
            </p:cNvPr>
            <p:cNvSpPr/>
            <p:nvPr/>
          </p:nvSpPr>
          <p:spPr>
            <a:xfrm>
              <a:off x="0" y="5045825"/>
              <a:ext cx="9143999" cy="97457"/>
            </a:xfrm>
            <a:prstGeom prst="rect">
              <a:avLst/>
            </a:prstGeom>
            <a:solidFill>
              <a:srgbClr val="000000">
                <a:alpha val="2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BCCC6726-3C72-775C-CE64-E6E0CF0AA561}"/>
                </a:ext>
              </a:extLst>
            </p:cNvPr>
            <p:cNvSpPr/>
            <p:nvPr/>
          </p:nvSpPr>
          <p:spPr>
            <a:xfrm>
              <a:off x="8547825" y="4950476"/>
              <a:ext cx="301714" cy="194998"/>
            </a:xfrm>
            <a:prstGeom prst="rect">
              <a:avLst/>
            </a:prstGeom>
            <a:solidFill>
              <a:srgbClr val="EC6608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45" name="Espaço Reservado para Número de Slide 6">
            <a:extLst>
              <a:ext uri="{FF2B5EF4-FFF2-40B4-BE49-F238E27FC236}">
                <a16:creationId xmlns:a16="http://schemas.microsoft.com/office/drawing/2014/main" id="{25762C99-C7F2-D360-3080-98292F805A95}"/>
              </a:ext>
            </a:extLst>
          </p:cNvPr>
          <p:cNvSpPr txBox="1">
            <a:spLocks/>
          </p:cNvSpPr>
          <p:nvPr/>
        </p:nvSpPr>
        <p:spPr>
          <a:xfrm>
            <a:off x="8547825" y="4949418"/>
            <a:ext cx="301716" cy="1940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400"/>
            <a:fld id="{8AFAC9F5-6142-144E-853D-B104371D383F}" type="slidenum">
              <a:rPr lang="es-419" sz="800" kern="0" noProof="0" smtClean="0">
                <a:solidFill>
                  <a:srgbClr val="FFFFFF"/>
                </a:solidFill>
                <a:latin typeface="Century Gothic" panose="020B0502020202020204" pitchFamily="34" charset="0"/>
              </a:rPr>
              <a:pPr algn="ctr" defTabSz="914400"/>
              <a:t>10</a:t>
            </a:fld>
            <a:endParaRPr lang="es-419" sz="800" kern="0" noProof="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891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F4762-6722-3967-10E7-0A723BE30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2A7BC2A-5D9A-2DFA-30EA-A94426B5F8CF}"/>
              </a:ext>
            </a:extLst>
          </p:cNvPr>
          <p:cNvGraphicFramePr/>
          <p:nvPr/>
        </p:nvGraphicFramePr>
        <p:xfrm>
          <a:off x="413283" y="686500"/>
          <a:ext cx="7247828" cy="477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10A3643E-DAF9-8F2E-C862-A229628D25C8}"/>
              </a:ext>
            </a:extLst>
          </p:cNvPr>
          <p:cNvGraphicFramePr/>
          <p:nvPr/>
        </p:nvGraphicFramePr>
        <p:xfrm>
          <a:off x="838214" y="1298839"/>
          <a:ext cx="5595391" cy="3872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D5FD8B85-C98B-B9F1-20EB-49FCAF14C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215" y="1262023"/>
            <a:ext cx="3008299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spcBef>
                <a:spcPts val="300"/>
              </a:spcBef>
              <a:buNone/>
              <a:defRPr/>
            </a:pPr>
            <a:r>
              <a:rPr lang="es-419" sz="2000" b="1" noProof="0" dirty="0">
                <a:solidFill>
                  <a:schemeClr val="bg1"/>
                </a:solidFill>
                <a:highlight>
                  <a:srgbClr val="763C65"/>
                </a:highlight>
                <a:latin typeface="Montserrat" panose="00000500000000000000" pitchFamily="2" charset="0"/>
                <a:cs typeface="Segoe UI" pitchFamily="34" charset="0"/>
              </a:rPr>
              <a:t>R$ 548,4 </a:t>
            </a:r>
            <a:r>
              <a:rPr lang="es-419" sz="2000" noProof="0" dirty="0">
                <a:solidFill>
                  <a:schemeClr val="bg1"/>
                </a:solidFill>
                <a:highlight>
                  <a:srgbClr val="763C65"/>
                </a:highlight>
                <a:latin typeface="Montserrat" panose="00000500000000000000" pitchFamily="2" charset="0"/>
                <a:cs typeface="Segoe UI" pitchFamily="34" charset="0"/>
              </a:rPr>
              <a:t>mil millones</a:t>
            </a:r>
            <a:r>
              <a:rPr lang="es-419" sz="1600" noProof="0" dirty="0">
                <a:solidFill>
                  <a:schemeClr val="bg1"/>
                </a:solidFill>
                <a:highlight>
                  <a:srgbClr val="763C65"/>
                </a:highlight>
                <a:latin typeface="Montserrat" panose="00000500000000000000" pitchFamily="2" charset="0"/>
                <a:cs typeface="Segoe UI" pitchFamily="34" charset="0"/>
              </a:rPr>
              <a:t> </a:t>
            </a:r>
          </a:p>
          <a:p>
            <a:pPr lvl="1" defTabSz="914378" eaLnBrk="1" hangingPunct="1">
              <a:spcBef>
                <a:spcPts val="300"/>
              </a:spcBef>
              <a:buNone/>
              <a:defRPr/>
            </a:pPr>
            <a:r>
              <a:rPr lang="es-419" sz="1200" noProof="0" dirty="0">
                <a:solidFill>
                  <a:schemeClr val="accent5"/>
                </a:solidFill>
                <a:latin typeface="Montserrat" panose="00000500000000000000" pitchFamily="2" charset="0"/>
                <a:cs typeface="Segoe UI" pitchFamily="34" charset="0"/>
              </a:rPr>
              <a:t>hasta dic/25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7715967-A9F0-3551-1BDA-29E4C6FF4EF3}"/>
              </a:ext>
            </a:extLst>
          </p:cNvPr>
          <p:cNvSpPr txBox="1"/>
          <p:nvPr/>
        </p:nvSpPr>
        <p:spPr>
          <a:xfrm>
            <a:off x="5862754" y="992275"/>
            <a:ext cx="253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s-419" sz="1800" b="1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INDEMNIZACIONES</a:t>
            </a:r>
            <a:endParaRPr lang="es-419" b="1" noProof="0" dirty="0">
              <a:solidFill>
                <a:schemeClr val="accent5"/>
              </a:solidFill>
              <a:latin typeface="Montserrat" panose="00000500000000000000" pitchFamily="2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0F0D595-7AE2-14A3-2340-26BC5156A614}"/>
              </a:ext>
            </a:extLst>
          </p:cNvPr>
          <p:cNvGrpSpPr/>
          <p:nvPr/>
        </p:nvGrpSpPr>
        <p:grpSpPr>
          <a:xfrm>
            <a:off x="4483141" y="814504"/>
            <a:ext cx="1285029" cy="1285029"/>
            <a:chOff x="2036553" y="1054221"/>
            <a:chExt cx="1285029" cy="1285029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FB6BA191-13C5-0165-C980-07AA8E4CBE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36553" y="1054221"/>
              <a:ext cx="1285029" cy="1285029"/>
            </a:xfrm>
            <a:prstGeom prst="ellipse">
              <a:avLst/>
            </a:prstGeom>
            <a:solidFill>
              <a:srgbClr val="763C65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419" noProof="0" dirty="0"/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C1C2BA19-477F-140D-A2AA-3EB5F9010B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b="14137"/>
            <a:stretch/>
          </p:blipFill>
          <p:spPr>
            <a:xfrm>
              <a:off x="2341785" y="1345305"/>
              <a:ext cx="692745" cy="743518"/>
            </a:xfrm>
            <a:prstGeom prst="rect">
              <a:avLst/>
            </a:prstGeom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9009C5FB-0884-D45F-EEC4-56FC555787DE}"/>
              </a:ext>
            </a:extLst>
          </p:cNvPr>
          <p:cNvSpPr txBox="1"/>
          <p:nvPr/>
        </p:nvSpPr>
        <p:spPr>
          <a:xfrm>
            <a:off x="92412" y="2917902"/>
            <a:ext cx="20375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8">
              <a:defRPr/>
            </a:pPr>
            <a:r>
              <a:rPr lang="es-419" sz="1800" b="1" i="1" kern="100" noProof="0" dirty="0">
                <a:solidFill>
                  <a:schemeClr val="bg1"/>
                </a:solidFill>
                <a:highlight>
                  <a:srgbClr val="763C65"/>
                </a:highligh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+8,8%</a:t>
            </a:r>
          </a:p>
          <a:p>
            <a:pPr algn="ctr" defTabSz="914378">
              <a:defRPr/>
            </a:pPr>
            <a:r>
              <a:rPr lang="es-419" sz="1200" b="1" i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2024/2025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151E4A6-27A2-C17B-F336-BB1B48D24DF4}"/>
              </a:ext>
            </a:extLst>
          </p:cNvPr>
          <p:cNvSpPr txBox="1"/>
          <p:nvPr/>
        </p:nvSpPr>
        <p:spPr>
          <a:xfrm>
            <a:off x="0" y="4943445"/>
            <a:ext cx="46712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Aft>
                <a:spcPts val="200"/>
              </a:spcAft>
              <a:defRPr sz="700">
                <a:solidFill>
                  <a:srgbClr val="403D4A"/>
                </a:solidFill>
                <a:latin typeface="Montserrat" panose="00000500000000000000" pitchFamily="2" charset="0"/>
              </a:defRPr>
            </a:lvl1pPr>
          </a:lstStyle>
          <a:p>
            <a:r>
              <a:rPr lang="es-419" noProof="0" dirty="0"/>
              <a:t>Observación: los planes tradicionales fueron contabilizados conjuntamente con la previsión abierta.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F440AB8-853A-3F27-5148-9D34A925C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44" y="2335010"/>
            <a:ext cx="1370181" cy="26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700" i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Distribución por segmento</a:t>
            </a:r>
            <a:endParaRPr lang="es-419" sz="500" i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16C25EC-C2A9-3948-D90F-9E3054F0F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0655" y="3623899"/>
            <a:ext cx="1492493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Automotores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908839FF-414C-CE98-E2E7-B95ADE07A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8623" y="4230771"/>
            <a:ext cx="1456580" cy="20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Patrimonial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7F89201-41EF-A502-2AEC-3653F6482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9" y="4337644"/>
            <a:ext cx="1170517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Agro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EC98D65-74F5-C0DF-3638-E52AC8B00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002" y="4567911"/>
            <a:ext cx="1170517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Otros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DD88B5B4-FA64-AF05-B80A-324A0E074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922" y="4090598"/>
            <a:ext cx="1311324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Seguros de Personas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5626129F-0D28-30C0-D8CE-0E023B4CB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467" y="3688890"/>
            <a:ext cx="1432364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Capitalización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34150E3A-A563-9DC1-475D-1EED304F0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374" y="3568182"/>
            <a:ext cx="1623942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Daños y responsabilidades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E98187F8-37B6-708A-D402-4C5E71DD3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2056" y="4355681"/>
            <a:ext cx="1311324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Previsión Abierta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6BDF5138-3F2F-6791-440A-C09C180AA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4073" y="4440309"/>
            <a:ext cx="1797248" cy="20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Riscos Financieros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5D2FFE75-98F2-6A1B-2691-A4B0A164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830" y="2485170"/>
            <a:ext cx="1466905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Salud Suplementaria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9B6D323-518E-450B-389E-034CAC6B379E}"/>
              </a:ext>
            </a:extLst>
          </p:cNvPr>
          <p:cNvSpPr txBox="1"/>
          <p:nvPr/>
        </p:nvSpPr>
        <p:spPr>
          <a:xfrm>
            <a:off x="6251048" y="4774108"/>
            <a:ext cx="2085827" cy="333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Fuente: </a:t>
            </a:r>
            <a:r>
              <a:rPr lang="es-419" sz="700" noProof="0" dirty="0" err="1">
                <a:solidFill>
                  <a:schemeClr val="accent5"/>
                </a:solidFill>
                <a:latin typeface="Montserrat" panose="00000500000000000000" pitchFamily="2" charset="0"/>
              </a:rPr>
              <a:t>Susep</a:t>
            </a: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 y ANS </a:t>
            </a:r>
          </a:p>
          <a:p>
            <a:pPr algn="r">
              <a:spcAft>
                <a:spcPts val="200"/>
              </a:spcAft>
            </a:pP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Sin  DPVAT  / Incluye Salud Suplementaria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124FA83E-5D05-C8C2-511D-85186D23D0E3}"/>
              </a:ext>
            </a:extLst>
          </p:cNvPr>
          <p:cNvSpPr/>
          <p:nvPr/>
        </p:nvSpPr>
        <p:spPr>
          <a:xfrm>
            <a:off x="-1326559" y="2118820"/>
            <a:ext cx="879395" cy="381493"/>
          </a:xfrm>
          <a:prstGeom prst="rect">
            <a:avLst/>
          </a:prstGeom>
          <a:solidFill>
            <a:srgbClr val="4523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159E0496-095F-F98B-9813-221E672EA8DD}"/>
              </a:ext>
            </a:extLst>
          </p:cNvPr>
          <p:cNvSpPr/>
          <p:nvPr/>
        </p:nvSpPr>
        <p:spPr>
          <a:xfrm>
            <a:off x="-1326559" y="3720625"/>
            <a:ext cx="879395" cy="381493"/>
          </a:xfrm>
          <a:prstGeom prst="rect">
            <a:avLst/>
          </a:prstGeom>
          <a:solidFill>
            <a:srgbClr val="934B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B01BFF1A-E051-BCB2-76A3-A1C671A4F7CE}"/>
              </a:ext>
            </a:extLst>
          </p:cNvPr>
          <p:cNvSpPr/>
          <p:nvPr/>
        </p:nvSpPr>
        <p:spPr>
          <a:xfrm>
            <a:off x="-1326559" y="3186690"/>
            <a:ext cx="879395" cy="381493"/>
          </a:xfrm>
          <a:prstGeom prst="rect">
            <a:avLst/>
          </a:prstGeom>
          <a:solidFill>
            <a:srgbClr val="763C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A01A276-DC28-809F-1BC0-2460EAB55F45}"/>
              </a:ext>
            </a:extLst>
          </p:cNvPr>
          <p:cNvSpPr/>
          <p:nvPr/>
        </p:nvSpPr>
        <p:spPr>
          <a:xfrm>
            <a:off x="-1326559" y="2652755"/>
            <a:ext cx="879395" cy="381493"/>
          </a:xfrm>
          <a:prstGeom prst="rect">
            <a:avLst/>
          </a:prstGeom>
          <a:solidFill>
            <a:srgbClr val="542A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B352B148-BD55-FDF7-ED29-C8B7DF7945BC}"/>
              </a:ext>
            </a:extLst>
          </p:cNvPr>
          <p:cNvSpPr/>
          <p:nvPr/>
        </p:nvSpPr>
        <p:spPr>
          <a:xfrm>
            <a:off x="-1326559" y="4254560"/>
            <a:ext cx="879395" cy="381493"/>
          </a:xfrm>
          <a:prstGeom prst="rect">
            <a:avLst/>
          </a:prstGeom>
          <a:solidFill>
            <a:srgbClr val="A957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40346E8-03FB-8C5F-6D33-1704ADAD6642}"/>
              </a:ext>
            </a:extLst>
          </p:cNvPr>
          <p:cNvSpPr txBox="1"/>
          <p:nvPr/>
        </p:nvSpPr>
        <p:spPr>
          <a:xfrm>
            <a:off x="316828" y="504093"/>
            <a:ext cx="2511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Evolución del Mercado Brasileño de Seguros</a:t>
            </a:r>
          </a:p>
          <a:p>
            <a:pPr defTabSz="914391">
              <a:buClr>
                <a:srgbClr val="000000"/>
              </a:buClr>
              <a:buFont typeface="Arial"/>
              <a:buNone/>
              <a:defRPr/>
            </a:pPr>
            <a:endParaRPr lang="es-419" b="1" kern="0" noProof="0" dirty="0">
              <a:solidFill>
                <a:srgbClr val="78909C">
                  <a:lumMod val="75000"/>
                </a:srgbClr>
              </a:solidFill>
              <a:latin typeface="Arial Narrow" panose="020B0606020202030204" pitchFamily="34" charset="0"/>
              <a:cs typeface="Bebas Neue Regular"/>
              <a:sym typeface="Arial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205D295-F4C3-7244-0F13-346761089B51}"/>
              </a:ext>
            </a:extLst>
          </p:cNvPr>
          <p:cNvCxnSpPr/>
          <p:nvPr/>
        </p:nvCxnSpPr>
        <p:spPr>
          <a:xfrm>
            <a:off x="422179" y="1198700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4070551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0D7DA-CF7D-42FF-41C8-546CFD4A0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Gráfico 39">
            <a:extLst>
              <a:ext uri="{FF2B5EF4-FFF2-40B4-BE49-F238E27FC236}">
                <a16:creationId xmlns:a16="http://schemas.microsoft.com/office/drawing/2014/main" id="{1581EBFB-303E-540A-C0E6-293FDB4CC1EF}"/>
              </a:ext>
            </a:extLst>
          </p:cNvPr>
          <p:cNvGraphicFramePr/>
          <p:nvPr/>
        </p:nvGraphicFramePr>
        <p:xfrm>
          <a:off x="413283" y="686500"/>
          <a:ext cx="7247828" cy="477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Gráfico 40">
            <a:extLst>
              <a:ext uri="{FF2B5EF4-FFF2-40B4-BE49-F238E27FC236}">
                <a16:creationId xmlns:a16="http://schemas.microsoft.com/office/drawing/2014/main" id="{51883D64-F932-7006-066F-97F6F2939284}"/>
              </a:ext>
            </a:extLst>
          </p:cNvPr>
          <p:cNvGraphicFramePr/>
          <p:nvPr/>
        </p:nvGraphicFramePr>
        <p:xfrm>
          <a:off x="762763" y="1298839"/>
          <a:ext cx="5595391" cy="3872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Elipse 2">
            <a:extLst>
              <a:ext uri="{FF2B5EF4-FFF2-40B4-BE49-F238E27FC236}">
                <a16:creationId xmlns:a16="http://schemas.microsoft.com/office/drawing/2014/main" id="{B6F98CA0-5F2F-B3F7-315D-050B1D0E5BD2}"/>
              </a:ext>
            </a:extLst>
          </p:cNvPr>
          <p:cNvSpPr>
            <a:spLocks noChangeAspect="1"/>
          </p:cNvSpPr>
          <p:nvPr/>
        </p:nvSpPr>
        <p:spPr>
          <a:xfrm>
            <a:off x="4477805" y="814504"/>
            <a:ext cx="1285029" cy="1285029"/>
          </a:xfrm>
          <a:prstGeom prst="ellipse">
            <a:avLst/>
          </a:prstGeom>
          <a:solidFill>
            <a:srgbClr val="B9543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A40068E-25E1-D23E-9B9B-2F4FD6DD9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340" y="1262023"/>
            <a:ext cx="3008299" cy="93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spcBef>
                <a:spcPts val="300"/>
              </a:spcBef>
              <a:buNone/>
              <a:defRPr/>
            </a:pPr>
            <a:r>
              <a:rPr lang="es-419" sz="2000" b="1" noProof="0" dirty="0">
                <a:solidFill>
                  <a:schemeClr val="bg1"/>
                </a:solidFill>
                <a:highlight>
                  <a:srgbClr val="B95430"/>
                </a:highlight>
                <a:latin typeface="Montserrat" panose="00000500000000000000" pitchFamily="2" charset="0"/>
                <a:cs typeface="Segoe UI" pitchFamily="34" charset="0"/>
              </a:rPr>
              <a:t>R$ 764,5 </a:t>
            </a:r>
            <a:r>
              <a:rPr lang="es-419" sz="2000" noProof="0" dirty="0">
                <a:solidFill>
                  <a:schemeClr val="bg1"/>
                </a:solidFill>
                <a:highlight>
                  <a:srgbClr val="B95430"/>
                </a:highlight>
                <a:latin typeface="Montserrat" panose="00000500000000000000" pitchFamily="2" charset="0"/>
                <a:cs typeface="Segoe UI" pitchFamily="34" charset="0"/>
              </a:rPr>
              <a:t>mil millones</a:t>
            </a:r>
            <a:r>
              <a:rPr lang="es-419" sz="1600" noProof="0" dirty="0">
                <a:solidFill>
                  <a:schemeClr val="bg1"/>
                </a:solidFill>
                <a:highlight>
                  <a:srgbClr val="B95430"/>
                </a:highlight>
                <a:latin typeface="Montserrat" panose="00000500000000000000" pitchFamily="2" charset="0"/>
                <a:cs typeface="Segoe UI" pitchFamily="34" charset="0"/>
              </a:rPr>
              <a:t> </a:t>
            </a:r>
          </a:p>
          <a:p>
            <a:pPr lvl="1" defTabSz="914378" eaLnBrk="1" hangingPunct="1">
              <a:spcBef>
                <a:spcPts val="300"/>
              </a:spcBef>
              <a:buNone/>
              <a:defRPr/>
            </a:pPr>
            <a:r>
              <a:rPr lang="es-419" sz="1200" noProof="0" dirty="0">
                <a:solidFill>
                  <a:schemeClr val="accent5"/>
                </a:solidFill>
                <a:latin typeface="Montserrat" panose="00000500000000000000" pitchFamily="2" charset="0"/>
                <a:cs typeface="Segoe UI" pitchFamily="34" charset="0"/>
              </a:rPr>
              <a:t>hasta dic/25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0C9A604-E7FD-9C93-A79A-B20675F7D7FC}"/>
              </a:ext>
            </a:extLst>
          </p:cNvPr>
          <p:cNvSpPr txBox="1"/>
          <p:nvPr/>
        </p:nvSpPr>
        <p:spPr>
          <a:xfrm>
            <a:off x="5855879" y="99227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8">
              <a:defRPr/>
            </a:pPr>
            <a:r>
              <a:rPr lang="es-419" sz="1800" b="1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RECAUDACIÓN</a:t>
            </a:r>
            <a:endParaRPr lang="es-419" b="1" noProof="0" dirty="0">
              <a:solidFill>
                <a:schemeClr val="accent5"/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Forma Livre: Forma 26">
            <a:extLst>
              <a:ext uri="{FF2B5EF4-FFF2-40B4-BE49-F238E27FC236}">
                <a16:creationId xmlns:a16="http://schemas.microsoft.com/office/drawing/2014/main" id="{8AC47E3B-CA35-ADD6-B7EF-0594CB2D5456}"/>
              </a:ext>
            </a:extLst>
          </p:cNvPr>
          <p:cNvSpPr/>
          <p:nvPr/>
        </p:nvSpPr>
        <p:spPr>
          <a:xfrm>
            <a:off x="8940192" y="5157948"/>
            <a:ext cx="970" cy="1192"/>
          </a:xfrm>
          <a:custGeom>
            <a:avLst/>
            <a:gdLst>
              <a:gd name="csX0" fmla="*/ 0 w 970"/>
              <a:gd name="csY0" fmla="*/ 0 h 1192"/>
              <a:gd name="csX1" fmla="*/ 970 w 970"/>
              <a:gd name="csY1" fmla="*/ 0 h 1192"/>
              <a:gd name="csX2" fmla="*/ 970 w 970"/>
              <a:gd name="csY2" fmla="*/ 1192 h 1192"/>
              <a:gd name="csX3" fmla="*/ 0 w 970"/>
              <a:gd name="csY3" fmla="*/ 0 h 1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70" h="1192">
                <a:moveTo>
                  <a:pt x="0" y="0"/>
                </a:moveTo>
                <a:lnTo>
                  <a:pt x="970" y="0"/>
                </a:lnTo>
                <a:lnTo>
                  <a:pt x="970" y="119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419" noProof="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BC8BD4-8ACB-0FDD-ADDF-C8C171C5D86D}"/>
              </a:ext>
            </a:extLst>
          </p:cNvPr>
          <p:cNvSpPr txBox="1"/>
          <p:nvPr/>
        </p:nvSpPr>
        <p:spPr>
          <a:xfrm>
            <a:off x="92412" y="2917902"/>
            <a:ext cx="20375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8">
              <a:defRPr/>
            </a:pPr>
            <a:r>
              <a:rPr lang="es-419" sz="1800" b="1" i="1" kern="100" noProof="0" dirty="0">
                <a:solidFill>
                  <a:schemeClr val="bg1"/>
                </a:solidFill>
                <a:highlight>
                  <a:srgbClr val="B95430"/>
                </a:highlight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+1,8%</a:t>
            </a:r>
          </a:p>
          <a:p>
            <a:pPr algn="ctr" defTabSz="914378">
              <a:defRPr/>
            </a:pPr>
            <a:r>
              <a:rPr lang="es-419" sz="1200" b="1" i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2024/2025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E3BEE27-4DDF-8E3C-269E-CEA47A7932B7}"/>
              </a:ext>
            </a:extLst>
          </p:cNvPr>
          <p:cNvSpPr txBox="1"/>
          <p:nvPr/>
        </p:nvSpPr>
        <p:spPr>
          <a:xfrm>
            <a:off x="0" y="4943445"/>
            <a:ext cx="462882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Aft>
                <a:spcPts val="200"/>
              </a:spcAft>
              <a:defRPr sz="700">
                <a:solidFill>
                  <a:srgbClr val="403D4A"/>
                </a:solidFill>
                <a:latin typeface="Montserrat" panose="00000500000000000000" pitchFamily="2" charset="0"/>
              </a:defRPr>
            </a:lvl1pPr>
          </a:lstStyle>
          <a:p>
            <a:r>
              <a:rPr lang="es-419" noProof="0" dirty="0"/>
              <a:t>Observación: los planes tradicionales fueron contabilizados conjuntamente con la previsión abierta.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D993AD2-D7D5-D58E-265A-40F262C27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950" y="2271971"/>
            <a:ext cx="1374489" cy="26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700" i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Distribución por segmento</a:t>
            </a:r>
            <a:endParaRPr lang="es-419" sz="500" i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42BAD90-C6F2-1D19-11A9-1A66487CA3E0}"/>
              </a:ext>
            </a:extLst>
          </p:cNvPr>
          <p:cNvSpPr txBox="1"/>
          <p:nvPr/>
        </p:nvSpPr>
        <p:spPr>
          <a:xfrm>
            <a:off x="6251048" y="4774108"/>
            <a:ext cx="2085827" cy="333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200"/>
              </a:spcAft>
            </a:pP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Fuente: </a:t>
            </a:r>
            <a:r>
              <a:rPr lang="es-419" sz="700" noProof="0" dirty="0" err="1">
                <a:solidFill>
                  <a:schemeClr val="accent5"/>
                </a:solidFill>
                <a:latin typeface="Montserrat" panose="00000500000000000000" pitchFamily="2" charset="0"/>
              </a:rPr>
              <a:t>Susep</a:t>
            </a: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 y ANS </a:t>
            </a:r>
          </a:p>
          <a:p>
            <a:pPr algn="r">
              <a:spcAft>
                <a:spcPts val="200"/>
              </a:spcAft>
            </a:pPr>
            <a:r>
              <a:rPr lang="es-419" sz="700" noProof="0" dirty="0">
                <a:solidFill>
                  <a:schemeClr val="accent5"/>
                </a:solidFill>
                <a:latin typeface="Montserrat" panose="00000500000000000000" pitchFamily="2" charset="0"/>
              </a:rPr>
              <a:t>Sin  DPVAT  / Incluye Salud Suplementaria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8389B54-7266-1F7A-D9EA-436F2084A2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0740"/>
          <a:stretch/>
        </p:blipFill>
        <p:spPr>
          <a:xfrm>
            <a:off x="4628824" y="896647"/>
            <a:ext cx="1047750" cy="890588"/>
          </a:xfrm>
          <a:prstGeom prst="rect">
            <a:avLst/>
          </a:prstGeom>
        </p:spPr>
      </p:pic>
      <p:sp>
        <p:nvSpPr>
          <p:cNvPr id="43" name="Retângulo 42">
            <a:extLst>
              <a:ext uri="{FF2B5EF4-FFF2-40B4-BE49-F238E27FC236}">
                <a16:creationId xmlns:a16="http://schemas.microsoft.com/office/drawing/2014/main" id="{B7FB1F94-CCD6-9AAF-9FFB-C8FA163E1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9418" y="3082352"/>
            <a:ext cx="1408216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Automotores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83216B4F-2D80-9A8B-EFC1-CB0296210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983" y="3847563"/>
            <a:ext cx="1285029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Patrimonial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B6D2BCBC-99C7-5E5E-CD35-CFADE9E86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213" y="4225444"/>
            <a:ext cx="1181334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Agro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D1122628-1D60-F198-681F-1C099C454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720" y="4692493"/>
            <a:ext cx="1170517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Otros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BAEC60A-1264-F052-84B4-71429EA1F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174" y="4305502"/>
            <a:ext cx="1269499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Seguros de Personas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8FBE1DCF-3641-4734-AA8C-BD022EF28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517" y="3682287"/>
            <a:ext cx="1441926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Capitalización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F35518C9-B22B-5DB3-A706-85E1C23C2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686" y="3491643"/>
            <a:ext cx="1643805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Daños y responsabilidades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2AB56D01-ADF5-279E-7C25-A21332F95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187" y="4305502"/>
            <a:ext cx="1269499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Previsión Abierta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720E6F12-6471-2936-36DE-9CC2699BA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0028" y="4463132"/>
            <a:ext cx="1740151" cy="19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rgbClr val="433F4C"/>
                </a:solidFill>
                <a:latin typeface="Montserrat" panose="00000500000000000000" pitchFamily="2" charset="0"/>
                <a:cs typeface="Segoe UI" pitchFamily="34" charset="0"/>
              </a:rPr>
              <a:t>Riscos Financieros</a:t>
            </a:r>
            <a:endParaRPr lang="es-419" sz="600" b="1" noProof="0" dirty="0">
              <a:solidFill>
                <a:srgbClr val="433F4C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5EA5B4C0-E0CC-B1FE-EF4D-40EE5D0C7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722" y="2480598"/>
            <a:ext cx="1643805" cy="29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1" algn="ctr" defTabSz="914378" eaLnBrk="1" hangingPunct="1">
              <a:lnSpc>
                <a:spcPct val="8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s-419" sz="800" b="1" noProof="0" dirty="0">
                <a:solidFill>
                  <a:schemeClr val="bg1"/>
                </a:solidFill>
                <a:latin typeface="Montserrat" panose="00000500000000000000" pitchFamily="2" charset="0"/>
                <a:cs typeface="Segoe UI" pitchFamily="34" charset="0"/>
              </a:rPr>
              <a:t>Salud Suplementaria</a:t>
            </a:r>
            <a:endParaRPr lang="es-419" sz="600" b="1" noProof="0" dirty="0">
              <a:solidFill>
                <a:schemeClr val="bg1"/>
              </a:solidFill>
              <a:latin typeface="Montserrat" panose="00000500000000000000" pitchFamily="2" charset="0"/>
              <a:cs typeface="Segoe UI" pitchFamily="34" charset="0"/>
            </a:endParaRPr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6CCC7BE8-D351-3E8B-39D5-09788222D307}"/>
              </a:ext>
            </a:extLst>
          </p:cNvPr>
          <p:cNvSpPr/>
          <p:nvPr/>
        </p:nvSpPr>
        <p:spPr>
          <a:xfrm>
            <a:off x="-1326559" y="2118820"/>
            <a:ext cx="879395" cy="381493"/>
          </a:xfrm>
          <a:prstGeom prst="rect">
            <a:avLst/>
          </a:prstGeom>
          <a:solidFill>
            <a:srgbClr val="672F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BAB37F53-EE18-B136-B4B1-DB9EB728BA63}"/>
              </a:ext>
            </a:extLst>
          </p:cNvPr>
          <p:cNvSpPr/>
          <p:nvPr/>
        </p:nvSpPr>
        <p:spPr>
          <a:xfrm>
            <a:off x="-1326559" y="3720625"/>
            <a:ext cx="879395" cy="381493"/>
          </a:xfrm>
          <a:prstGeom prst="rect">
            <a:avLst/>
          </a:prstGeom>
          <a:solidFill>
            <a:srgbClr val="D376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8B25FF3C-69B5-A0A3-3683-F99DEBAF06C6}"/>
              </a:ext>
            </a:extLst>
          </p:cNvPr>
          <p:cNvSpPr/>
          <p:nvPr/>
        </p:nvSpPr>
        <p:spPr>
          <a:xfrm>
            <a:off x="-1326559" y="3186690"/>
            <a:ext cx="879395" cy="381493"/>
          </a:xfrm>
          <a:prstGeom prst="rect">
            <a:avLst/>
          </a:prstGeom>
          <a:solidFill>
            <a:srgbClr val="B954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B9A403B0-DDFE-3F09-F3FD-BDE068429244}"/>
              </a:ext>
            </a:extLst>
          </p:cNvPr>
          <p:cNvSpPr/>
          <p:nvPr/>
        </p:nvSpPr>
        <p:spPr>
          <a:xfrm>
            <a:off x="-1326559" y="2652755"/>
            <a:ext cx="879395" cy="381493"/>
          </a:xfrm>
          <a:prstGeom prst="rect">
            <a:avLst/>
          </a:prstGeom>
          <a:solidFill>
            <a:srgbClr val="853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69EA6FD6-D266-AB55-C9AD-C99FF18E3B4F}"/>
              </a:ext>
            </a:extLst>
          </p:cNvPr>
          <p:cNvSpPr/>
          <p:nvPr/>
        </p:nvSpPr>
        <p:spPr>
          <a:xfrm>
            <a:off x="-1326559" y="4254560"/>
            <a:ext cx="879395" cy="381493"/>
          </a:xfrm>
          <a:prstGeom prst="rect">
            <a:avLst/>
          </a:prstGeom>
          <a:solidFill>
            <a:srgbClr val="DC91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D7C59D-8E0D-BF73-9073-37B932A9E62B}"/>
              </a:ext>
            </a:extLst>
          </p:cNvPr>
          <p:cNvSpPr txBox="1"/>
          <p:nvPr/>
        </p:nvSpPr>
        <p:spPr>
          <a:xfrm>
            <a:off x="316828" y="504093"/>
            <a:ext cx="2511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Evolución del Mercado Brasileño de Seguros</a:t>
            </a:r>
          </a:p>
          <a:p>
            <a:pPr defTabSz="914391">
              <a:buClr>
                <a:srgbClr val="000000"/>
              </a:buClr>
              <a:buFont typeface="Arial"/>
              <a:buNone/>
              <a:defRPr/>
            </a:pPr>
            <a:endParaRPr lang="es-419" b="1" kern="0" noProof="0" dirty="0">
              <a:solidFill>
                <a:srgbClr val="78909C">
                  <a:lumMod val="75000"/>
                </a:srgbClr>
              </a:solidFill>
              <a:latin typeface="Arial Narrow" panose="020B0606020202030204" pitchFamily="34" charset="0"/>
              <a:cs typeface="Bebas Neue Regular"/>
              <a:sym typeface="Arial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550E1D2-B74B-9464-66C6-985130015D21}"/>
              </a:ext>
            </a:extLst>
          </p:cNvPr>
          <p:cNvCxnSpPr/>
          <p:nvPr/>
        </p:nvCxnSpPr>
        <p:spPr>
          <a:xfrm>
            <a:off x="422179" y="1198700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342570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309D-D3E7-4628-6993-DBC74FB9D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tângulo: Cantos Arredondados 17411">
            <a:extLst>
              <a:ext uri="{FF2B5EF4-FFF2-40B4-BE49-F238E27FC236}">
                <a16:creationId xmlns:a16="http://schemas.microsoft.com/office/drawing/2014/main" id="{FFBDFF82-1EA8-0AC9-7A64-8628EF6C5634}"/>
              </a:ext>
            </a:extLst>
          </p:cNvPr>
          <p:cNvSpPr/>
          <p:nvPr/>
        </p:nvSpPr>
        <p:spPr>
          <a:xfrm>
            <a:off x="5317615" y="1468907"/>
            <a:ext cx="169616" cy="2931722"/>
          </a:xfrm>
          <a:prstGeom prst="round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D0AE8200-6D6A-0070-0264-8A9D3B0FD65E}"/>
              </a:ext>
            </a:extLst>
          </p:cNvPr>
          <p:cNvGraphicFramePr/>
          <p:nvPr/>
        </p:nvGraphicFramePr>
        <p:xfrm>
          <a:off x="5216946" y="1349939"/>
          <a:ext cx="3528294" cy="318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6EAB0EF6-084A-62EC-CFEF-5DA04B18B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8715" y="1529389"/>
            <a:ext cx="1557899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la flota nacional de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automóviles asegurada 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050" noProof="0" dirty="0">
                <a:solidFill>
                  <a:srgbClr val="433F4C"/>
                </a:solidFill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FA6E4C1-641C-709F-FDD0-B04CF6C70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2453" y="2518401"/>
            <a:ext cx="1846866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los hogares brasileños con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seguro para hogar </a:t>
            </a: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(2023)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 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050" noProof="0" dirty="0">
                <a:solidFill>
                  <a:srgbClr val="433F4C"/>
                </a:solidFill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F3927D2-F079-77C2-0C55-7EAFB9135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070" y="3528038"/>
            <a:ext cx="2227544" cy="324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la población económicamente activa con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previsión privada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endParaRPr lang="es-419" sz="825" b="1" noProof="0" dirty="0">
              <a:solidFill>
                <a:srgbClr val="433F4C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9B1AACA-1EF4-5BE6-65ED-B34920380979}"/>
              </a:ext>
            </a:extLst>
          </p:cNvPr>
          <p:cNvSpPr/>
          <p:nvPr/>
        </p:nvSpPr>
        <p:spPr>
          <a:xfrm>
            <a:off x="7110090" y="2017020"/>
            <a:ext cx="1625274" cy="36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5728">
              <a:tabLst>
                <a:tab pos="69054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la población con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planes de Asistencia Médica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B4173E0-44CB-F8D7-D24E-0A18AE91F5C2}"/>
              </a:ext>
            </a:extLst>
          </p:cNvPr>
          <p:cNvSpPr/>
          <p:nvPr/>
        </p:nvSpPr>
        <p:spPr>
          <a:xfrm>
            <a:off x="6660449" y="3012907"/>
            <a:ext cx="1961342" cy="36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5728">
              <a:tabLst>
                <a:tab pos="69054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la población con </a:t>
            </a:r>
          </a:p>
          <a:p>
            <a:pPr defTabSz="135728">
              <a:tabLst>
                <a:tab pos="69054" algn="l"/>
              </a:tabLst>
              <a:defRPr/>
            </a:pP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planes odontológicos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FA2C11-D20E-92FC-6E8F-0C39651E6EEE}"/>
              </a:ext>
            </a:extLst>
          </p:cNvPr>
          <p:cNvSpPr/>
          <p:nvPr/>
        </p:nvSpPr>
        <p:spPr>
          <a:xfrm>
            <a:off x="5997687" y="3995045"/>
            <a:ext cx="171462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135728">
              <a:tabLst>
                <a:tab pos="69054" algn="l"/>
              </a:tabLst>
              <a:defRPr/>
            </a:pP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del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área cultivada</a:t>
            </a: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 del país está </a:t>
            </a:r>
            <a:r>
              <a:rPr lang="es-419" sz="825" b="1" noProof="0" dirty="0">
                <a:solidFill>
                  <a:srgbClr val="433F4C"/>
                </a:solidFill>
                <a:latin typeface="Montserrat" panose="00000500000000000000" pitchFamily="2" charset="0"/>
              </a:rPr>
              <a:t>asegurada</a:t>
            </a:r>
            <a:r>
              <a:rPr lang="es-419" sz="825" noProof="0" dirty="0">
                <a:solidFill>
                  <a:srgbClr val="433F4C"/>
                </a:solidFill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BBA996E-D33A-F7A5-D79F-A01A43382162}"/>
              </a:ext>
            </a:extLst>
          </p:cNvPr>
          <p:cNvSpPr txBox="1"/>
          <p:nvPr/>
        </p:nvSpPr>
        <p:spPr>
          <a:xfrm>
            <a:off x="6927035" y="4863535"/>
            <a:ext cx="173957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spcAft>
                <a:spcPts val="200"/>
              </a:spcAft>
              <a:defRPr sz="700">
                <a:solidFill>
                  <a:srgbClr val="403D4A"/>
                </a:solidFill>
                <a:latin typeface="Montserrat" panose="00000500000000000000" pitchFamily="2" charset="0"/>
              </a:defRPr>
            </a:lvl1pPr>
          </a:lstStyle>
          <a:p>
            <a:r>
              <a:rPr lang="es-419" noProof="0" dirty="0"/>
              <a:t>Fuentes: </a:t>
            </a:r>
            <a:r>
              <a:rPr lang="es-419" noProof="0" dirty="0" err="1"/>
              <a:t>Susep</a:t>
            </a:r>
            <a:r>
              <a:rPr lang="es-419" noProof="0" dirty="0"/>
              <a:t>, ANS y Federaciones   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146AA5BA-F2FC-FA65-475A-68A48AB45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642" y="2423253"/>
            <a:ext cx="2392696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35,6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beneficiarios de planes odontológicos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A0D2EAAA-755B-013C-8A40-003F2B37C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052" y="3490981"/>
            <a:ext cx="2861406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13,7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planes de previsión colectivos e individuales</a:t>
            </a:r>
            <a:r>
              <a:rPr lang="es-419" sz="10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 </a:t>
            </a:r>
            <a:endParaRPr lang="es-419" sz="1050" noProof="0" dirty="0">
              <a:solidFill>
                <a:srgbClr val="404040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082E9E7A-E48A-4E53-A65D-D0B1B75AD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640" y="1355525"/>
            <a:ext cx="1983336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4,2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 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títulos activos de capitalización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D886CABE-A34A-C200-1A4A-00BAD29BE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7057" y="1889389"/>
            <a:ext cx="2699505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53,2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 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beneficiarios de asistencia médica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EEF5C6DA-B6D2-79DC-5A5E-CCB53E68C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9987" y="2957117"/>
            <a:ext cx="1590118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21,9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33F4C"/>
                </a:solidFill>
                <a:latin typeface="Montserrat" panose="00000500000000000000" pitchFamily="2" charset="0"/>
              </a:rPr>
              <a:t>de vehículos asegurados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9A644889-D018-93D2-9DAC-3299A8A74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9693" y="4024845"/>
            <a:ext cx="1948038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13,0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residencias aseguradas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6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(2023, último dato disponible)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0BB81350-603B-2C75-8F23-F32744A0A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641" y="4558709"/>
            <a:ext cx="2363554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180975" eaLnBrk="0" hangingPunct="0"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9207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120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3,2 </a:t>
            </a:r>
            <a:r>
              <a:rPr lang="es-419" sz="1050" b="1" noProof="0" dirty="0">
                <a:solidFill>
                  <a:srgbClr val="D14C16"/>
                </a:solidFill>
                <a:latin typeface="Montserrat" panose="00000500000000000000" pitchFamily="2" charset="0"/>
              </a:rPr>
              <a:t>millones</a:t>
            </a:r>
          </a:p>
          <a:p>
            <a:pPr defTabSz="180971" eaLnBrk="1" hangingPunct="1">
              <a:tabLst>
                <a:tab pos="92073" algn="l"/>
              </a:tabLst>
              <a:defRPr/>
            </a:pPr>
            <a:r>
              <a:rPr lang="es-419" sz="800" noProof="0" dirty="0">
                <a:solidFill>
                  <a:srgbClr val="404040"/>
                </a:solidFill>
                <a:latin typeface="Montserrat" panose="00000500000000000000" pitchFamily="2" charset="0"/>
              </a:rPr>
              <a:t>de hectáreas de área plantada asegurada</a:t>
            </a:r>
          </a:p>
        </p:txBody>
      </p:sp>
      <p:pic>
        <p:nvPicPr>
          <p:cNvPr id="17416" name="Gráfico 17415">
            <a:extLst>
              <a:ext uri="{FF2B5EF4-FFF2-40B4-BE49-F238E27FC236}">
                <a16:creationId xmlns:a16="http://schemas.microsoft.com/office/drawing/2014/main" id="{3E82EF6D-B475-0AF6-7DCD-D221E25203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" b="44248"/>
          <a:stretch>
            <a:fillRect/>
          </a:stretch>
        </p:blipFill>
        <p:spPr>
          <a:xfrm>
            <a:off x="1998161" y="1782148"/>
            <a:ext cx="704241" cy="481846"/>
          </a:xfrm>
          <a:prstGeom prst="rect">
            <a:avLst/>
          </a:prstGeom>
        </p:spPr>
      </p:pic>
      <p:pic>
        <p:nvPicPr>
          <p:cNvPr id="17418" name="Gráfico 17417">
            <a:extLst>
              <a:ext uri="{FF2B5EF4-FFF2-40B4-BE49-F238E27FC236}">
                <a16:creationId xmlns:a16="http://schemas.microsoft.com/office/drawing/2014/main" id="{A348ED69-E1DD-ADA9-1C52-3E81056D77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1482"/>
          <a:stretch>
            <a:fillRect/>
          </a:stretch>
        </p:blipFill>
        <p:spPr>
          <a:xfrm>
            <a:off x="2450951" y="1271462"/>
            <a:ext cx="472211" cy="512990"/>
          </a:xfrm>
          <a:prstGeom prst="rect">
            <a:avLst/>
          </a:prstGeom>
        </p:spPr>
      </p:pic>
      <p:pic>
        <p:nvPicPr>
          <p:cNvPr id="17423" name="Gráfico 17422">
            <a:extLst>
              <a:ext uri="{FF2B5EF4-FFF2-40B4-BE49-F238E27FC236}">
                <a16:creationId xmlns:a16="http://schemas.microsoft.com/office/drawing/2014/main" id="{5FC2863D-7406-8062-C0FA-5A7ED2A915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b="11483"/>
          <a:stretch>
            <a:fillRect/>
          </a:stretch>
        </p:blipFill>
        <p:spPr>
          <a:xfrm>
            <a:off x="930694" y="4024845"/>
            <a:ext cx="391606" cy="425424"/>
          </a:xfrm>
          <a:prstGeom prst="rect">
            <a:avLst/>
          </a:prstGeom>
        </p:spPr>
      </p:pic>
      <p:pic>
        <p:nvPicPr>
          <p:cNvPr id="17425" name="Gráfico 17424">
            <a:extLst>
              <a:ext uri="{FF2B5EF4-FFF2-40B4-BE49-F238E27FC236}">
                <a16:creationId xmlns:a16="http://schemas.microsoft.com/office/drawing/2014/main" id="{DADEDE73-6554-D413-E70F-012D4EB9F0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2235"/>
          <a:stretch>
            <a:fillRect/>
          </a:stretch>
        </p:blipFill>
        <p:spPr>
          <a:xfrm>
            <a:off x="1275741" y="3400451"/>
            <a:ext cx="453886" cy="488891"/>
          </a:xfrm>
          <a:prstGeom prst="rect">
            <a:avLst/>
          </a:prstGeom>
        </p:spPr>
      </p:pic>
      <p:pic>
        <p:nvPicPr>
          <p:cNvPr id="17427" name="Gráfico 17426">
            <a:extLst>
              <a:ext uri="{FF2B5EF4-FFF2-40B4-BE49-F238E27FC236}">
                <a16:creationId xmlns:a16="http://schemas.microsoft.com/office/drawing/2014/main" id="{DB7F781A-1140-F78D-AE45-5E764F1B2D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1701"/>
          <a:stretch>
            <a:fillRect/>
          </a:stretch>
        </p:blipFill>
        <p:spPr>
          <a:xfrm>
            <a:off x="1686846" y="2813812"/>
            <a:ext cx="599378" cy="575968"/>
          </a:xfrm>
          <a:prstGeom prst="rect">
            <a:avLst/>
          </a:prstGeom>
        </p:spPr>
      </p:pic>
      <p:pic>
        <p:nvPicPr>
          <p:cNvPr id="17429" name="Gráfico 17428">
            <a:extLst>
              <a:ext uri="{FF2B5EF4-FFF2-40B4-BE49-F238E27FC236}">
                <a16:creationId xmlns:a16="http://schemas.microsoft.com/office/drawing/2014/main" id="{47E28B6F-6A5B-72A2-FC46-1C286A1F67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" r="6447" b="25745"/>
          <a:stretch>
            <a:fillRect/>
          </a:stretch>
        </p:blipFill>
        <p:spPr>
          <a:xfrm>
            <a:off x="1992313" y="2363851"/>
            <a:ext cx="432328" cy="428933"/>
          </a:xfrm>
          <a:prstGeom prst="rect">
            <a:avLst/>
          </a:prstGeom>
        </p:spPr>
      </p:pic>
      <p:pic>
        <p:nvPicPr>
          <p:cNvPr id="17433" name="Gráfico 17432">
            <a:extLst>
              <a:ext uri="{FF2B5EF4-FFF2-40B4-BE49-F238E27FC236}">
                <a16:creationId xmlns:a16="http://schemas.microsoft.com/office/drawing/2014/main" id="{A57F2F92-85A1-A2B4-AC64-2265F119F6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5015"/>
          <a:stretch>
            <a:fillRect/>
          </a:stretch>
        </p:blipFill>
        <p:spPr>
          <a:xfrm>
            <a:off x="570609" y="4348589"/>
            <a:ext cx="680186" cy="6259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4D9423-8E28-E340-287D-A22440648761}"/>
              </a:ext>
            </a:extLst>
          </p:cNvPr>
          <p:cNvSpPr txBox="1"/>
          <p:nvPr/>
        </p:nvSpPr>
        <p:spPr>
          <a:xfrm>
            <a:off x="316828" y="522523"/>
            <a:ext cx="2986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sym typeface="Arial"/>
              </a:rPr>
              <a:t>Dimensión del Mercado Brasileño de Seguros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E095E973-4A60-CCA4-87DA-9FAD28F1CA4B}"/>
              </a:ext>
            </a:extLst>
          </p:cNvPr>
          <p:cNvSpPr txBox="1"/>
          <p:nvPr/>
        </p:nvSpPr>
        <p:spPr>
          <a:xfrm>
            <a:off x="322503" y="1235419"/>
            <a:ext cx="2206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es-419" sz="1200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sym typeface="Arial"/>
              </a:rPr>
              <a:t>Datos de 2025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983A714B-3075-27FA-73A2-BB70B86D4D15}"/>
              </a:ext>
            </a:extLst>
          </p:cNvPr>
          <p:cNvCxnSpPr/>
          <p:nvPr/>
        </p:nvCxnSpPr>
        <p:spPr>
          <a:xfrm>
            <a:off x="422179" y="1198700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479516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4">
            <a:extLst>
              <a:ext uri="{FF2B5EF4-FFF2-40B4-BE49-F238E27FC236}">
                <a16:creationId xmlns:a16="http://schemas.microsoft.com/office/drawing/2014/main" id="{C809C08C-A120-97F2-4513-6811BA1B7A45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Alcance del seguro 2025</a:t>
            </a:r>
          </a:p>
        </p:txBody>
      </p: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EF75EB9D-D1E6-47E4-FBE5-714FDE36C39D}"/>
              </a:ext>
            </a:extLst>
          </p:cNvPr>
          <p:cNvGrpSpPr/>
          <p:nvPr/>
        </p:nvGrpSpPr>
        <p:grpSpPr>
          <a:xfrm>
            <a:off x="4566852" y="715772"/>
            <a:ext cx="769456" cy="769454"/>
            <a:chOff x="1546887" y="1690573"/>
            <a:chExt cx="1248965" cy="1248965"/>
          </a:xfrm>
        </p:grpSpPr>
        <p:sp>
          <p:nvSpPr>
            <p:cNvPr id="66" name="Retângulo: Cantos Arredondados 65">
              <a:extLst>
                <a:ext uri="{FF2B5EF4-FFF2-40B4-BE49-F238E27FC236}">
                  <a16:creationId xmlns:a16="http://schemas.microsoft.com/office/drawing/2014/main" id="{18A6AA08-2432-8A9E-33BC-81E6E3FAD9CC}"/>
                </a:ext>
              </a:extLst>
            </p:cNvPr>
            <p:cNvSpPr/>
            <p:nvPr/>
          </p:nvSpPr>
          <p:spPr>
            <a:xfrm rot="18900000">
              <a:off x="1546887" y="1690573"/>
              <a:ext cx="1248965" cy="1248965"/>
            </a:xfrm>
            <a:prstGeom prst="roundRect">
              <a:avLst>
                <a:gd name="adj" fmla="val 17838"/>
              </a:avLst>
            </a:prstGeom>
            <a:gradFill flip="none" rotWithShape="1">
              <a:gsLst>
                <a:gs pos="100000">
                  <a:srgbClr val="CB5607"/>
                </a:gs>
                <a:gs pos="0">
                  <a:srgbClr val="EC6608"/>
                </a:gs>
              </a:gsLst>
              <a:path path="rect">
                <a:fillToRect l="50000" t="50000" r="50000" b="50000"/>
              </a:path>
              <a:tileRect/>
            </a:gradFill>
            <a:ln w="76200" cap="flat" cmpd="sng" algn="ctr">
              <a:solidFill>
                <a:srgbClr val="EC6608">
                  <a:alpha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7" name="object 40">
              <a:extLst>
                <a:ext uri="{FF2B5EF4-FFF2-40B4-BE49-F238E27FC236}">
                  <a16:creationId xmlns:a16="http://schemas.microsoft.com/office/drawing/2014/main" id="{B5FB3E4A-98D1-D22E-DB1C-9C7DA510E192}"/>
                </a:ext>
              </a:extLst>
            </p:cNvPr>
            <p:cNvSpPr/>
            <p:nvPr/>
          </p:nvSpPr>
          <p:spPr>
            <a:xfrm>
              <a:off x="1814648" y="1825976"/>
              <a:ext cx="661852" cy="945586"/>
            </a:xfrm>
            <a:custGeom>
              <a:avLst/>
              <a:gdLst/>
              <a:ahLst/>
              <a:cxnLst/>
              <a:rect l="l" t="t" r="r" b="b"/>
              <a:pathLst>
                <a:path w="699135" h="998855">
                  <a:moveTo>
                    <a:pt x="449186" y="549008"/>
                  </a:moveTo>
                  <a:lnTo>
                    <a:pt x="443953" y="523113"/>
                  </a:lnTo>
                  <a:lnTo>
                    <a:pt x="429679" y="501954"/>
                  </a:lnTo>
                  <a:lnTo>
                    <a:pt x="408508" y="487667"/>
                  </a:lnTo>
                  <a:lnTo>
                    <a:pt x="382612" y="482434"/>
                  </a:lnTo>
                  <a:lnTo>
                    <a:pt x="316039" y="482434"/>
                  </a:lnTo>
                  <a:lnTo>
                    <a:pt x="291439" y="471817"/>
                  </a:lnTo>
                  <a:lnTo>
                    <a:pt x="283248" y="449148"/>
                  </a:lnTo>
                  <a:lnTo>
                    <a:pt x="291452" y="426466"/>
                  </a:lnTo>
                  <a:lnTo>
                    <a:pt x="316039" y="415861"/>
                  </a:lnTo>
                  <a:lnTo>
                    <a:pt x="432549" y="415861"/>
                  </a:lnTo>
                  <a:lnTo>
                    <a:pt x="444792" y="410641"/>
                  </a:lnTo>
                  <a:lnTo>
                    <a:pt x="448868" y="399211"/>
                  </a:lnTo>
                  <a:lnTo>
                    <a:pt x="444792" y="387794"/>
                  </a:lnTo>
                  <a:lnTo>
                    <a:pt x="432549" y="382574"/>
                  </a:lnTo>
                  <a:lnTo>
                    <a:pt x="365975" y="382574"/>
                  </a:lnTo>
                  <a:lnTo>
                    <a:pt x="365975" y="340093"/>
                  </a:lnTo>
                  <a:lnTo>
                    <a:pt x="358533" y="332651"/>
                  </a:lnTo>
                  <a:lnTo>
                    <a:pt x="340131" y="332651"/>
                  </a:lnTo>
                  <a:lnTo>
                    <a:pt x="332689" y="340093"/>
                  </a:lnTo>
                  <a:lnTo>
                    <a:pt x="332689" y="382574"/>
                  </a:lnTo>
                  <a:lnTo>
                    <a:pt x="295198" y="385902"/>
                  </a:lnTo>
                  <a:lnTo>
                    <a:pt x="268554" y="402590"/>
                  </a:lnTo>
                  <a:lnTo>
                    <a:pt x="253288" y="427761"/>
                  </a:lnTo>
                  <a:lnTo>
                    <a:pt x="249897" y="456539"/>
                  </a:lnTo>
                  <a:lnTo>
                    <a:pt x="258889" y="484035"/>
                  </a:lnTo>
                  <a:lnTo>
                    <a:pt x="280771" y="505396"/>
                  </a:lnTo>
                  <a:lnTo>
                    <a:pt x="316039" y="515721"/>
                  </a:lnTo>
                  <a:lnTo>
                    <a:pt x="382612" y="515721"/>
                  </a:lnTo>
                  <a:lnTo>
                    <a:pt x="401421" y="521449"/>
                  </a:lnTo>
                  <a:lnTo>
                    <a:pt x="413080" y="536397"/>
                  </a:lnTo>
                  <a:lnTo>
                    <a:pt x="415378" y="555193"/>
                  </a:lnTo>
                  <a:lnTo>
                    <a:pt x="406133" y="572528"/>
                  </a:lnTo>
                  <a:lnTo>
                    <a:pt x="401040" y="576719"/>
                  </a:lnTo>
                  <a:lnTo>
                    <a:pt x="395338" y="579780"/>
                  </a:lnTo>
                  <a:lnTo>
                    <a:pt x="389140" y="581660"/>
                  </a:lnTo>
                  <a:lnTo>
                    <a:pt x="382612" y="582295"/>
                  </a:lnTo>
                  <a:lnTo>
                    <a:pt x="266115" y="582295"/>
                  </a:lnTo>
                  <a:lnTo>
                    <a:pt x="253885" y="587502"/>
                  </a:lnTo>
                  <a:lnTo>
                    <a:pt x="249796" y="598932"/>
                  </a:lnTo>
                  <a:lnTo>
                    <a:pt x="253873" y="610362"/>
                  </a:lnTo>
                  <a:lnTo>
                    <a:pt x="266115" y="615581"/>
                  </a:lnTo>
                  <a:lnTo>
                    <a:pt x="332689" y="615581"/>
                  </a:lnTo>
                  <a:lnTo>
                    <a:pt x="332689" y="658075"/>
                  </a:lnTo>
                  <a:lnTo>
                    <a:pt x="340131" y="665518"/>
                  </a:lnTo>
                  <a:lnTo>
                    <a:pt x="358533" y="665518"/>
                  </a:lnTo>
                  <a:lnTo>
                    <a:pt x="365975" y="658075"/>
                  </a:lnTo>
                  <a:lnTo>
                    <a:pt x="365975" y="615581"/>
                  </a:lnTo>
                  <a:lnTo>
                    <a:pt x="397167" y="613664"/>
                  </a:lnTo>
                  <a:lnTo>
                    <a:pt x="423570" y="601332"/>
                  </a:lnTo>
                  <a:lnTo>
                    <a:pt x="441985" y="579488"/>
                  </a:lnTo>
                  <a:lnTo>
                    <a:pt x="449186" y="549008"/>
                  </a:lnTo>
                  <a:close/>
                </a:path>
                <a:path w="699135" h="998855">
                  <a:moveTo>
                    <a:pt x="698652" y="146850"/>
                  </a:moveTo>
                  <a:lnTo>
                    <a:pt x="694334" y="138201"/>
                  </a:lnTo>
                  <a:lnTo>
                    <a:pt x="643788" y="84289"/>
                  </a:lnTo>
                  <a:lnTo>
                    <a:pt x="643788" y="132930"/>
                  </a:lnTo>
                  <a:lnTo>
                    <a:pt x="594931" y="132930"/>
                  </a:lnTo>
                  <a:lnTo>
                    <a:pt x="587489" y="140373"/>
                  </a:lnTo>
                  <a:lnTo>
                    <a:pt x="587489" y="291007"/>
                  </a:lnTo>
                  <a:lnTo>
                    <a:pt x="573684" y="276326"/>
                  </a:lnTo>
                  <a:lnTo>
                    <a:pt x="558990" y="262509"/>
                  </a:lnTo>
                  <a:lnTo>
                    <a:pt x="543496" y="249593"/>
                  </a:lnTo>
                  <a:lnTo>
                    <a:pt x="527253" y="237642"/>
                  </a:lnTo>
                  <a:lnTo>
                    <a:pt x="527253" y="217957"/>
                  </a:lnTo>
                  <a:lnTo>
                    <a:pt x="527253" y="140373"/>
                  </a:lnTo>
                  <a:lnTo>
                    <a:pt x="519811" y="132930"/>
                  </a:lnTo>
                  <a:lnTo>
                    <a:pt x="470979" y="132930"/>
                  </a:lnTo>
                  <a:lnTo>
                    <a:pt x="557377" y="40754"/>
                  </a:lnTo>
                  <a:lnTo>
                    <a:pt x="643788" y="132930"/>
                  </a:lnTo>
                  <a:lnTo>
                    <a:pt x="643788" y="84289"/>
                  </a:lnTo>
                  <a:lnTo>
                    <a:pt x="602970" y="40754"/>
                  </a:lnTo>
                  <a:lnTo>
                    <a:pt x="569506" y="5041"/>
                  </a:lnTo>
                  <a:lnTo>
                    <a:pt x="563943" y="1257"/>
                  </a:lnTo>
                  <a:lnTo>
                    <a:pt x="557364" y="0"/>
                  </a:lnTo>
                  <a:lnTo>
                    <a:pt x="550799" y="1257"/>
                  </a:lnTo>
                  <a:lnTo>
                    <a:pt x="545223" y="5041"/>
                  </a:lnTo>
                  <a:lnTo>
                    <a:pt x="420395" y="138201"/>
                  </a:lnTo>
                  <a:lnTo>
                    <a:pt x="416090" y="146850"/>
                  </a:lnTo>
                  <a:lnTo>
                    <a:pt x="417423" y="156133"/>
                  </a:lnTo>
                  <a:lnTo>
                    <a:pt x="423278" y="163449"/>
                  </a:lnTo>
                  <a:lnTo>
                    <a:pt x="432536" y="166217"/>
                  </a:lnTo>
                  <a:lnTo>
                    <a:pt x="493953" y="166217"/>
                  </a:lnTo>
                  <a:lnTo>
                    <a:pt x="493953" y="217957"/>
                  </a:lnTo>
                  <a:lnTo>
                    <a:pt x="492036" y="217131"/>
                  </a:lnTo>
                  <a:lnTo>
                    <a:pt x="453682" y="200494"/>
                  </a:lnTo>
                  <a:lnTo>
                    <a:pt x="413524" y="188937"/>
                  </a:lnTo>
                  <a:lnTo>
                    <a:pt x="373786" y="182994"/>
                  </a:lnTo>
                  <a:lnTo>
                    <a:pt x="334784" y="182308"/>
                  </a:lnTo>
                  <a:lnTo>
                    <a:pt x="296799" y="186563"/>
                  </a:lnTo>
                  <a:lnTo>
                    <a:pt x="225132" y="208610"/>
                  </a:lnTo>
                  <a:lnTo>
                    <a:pt x="161239" y="246519"/>
                  </a:lnTo>
                  <a:lnTo>
                    <a:pt x="107569" y="297688"/>
                  </a:lnTo>
                  <a:lnTo>
                    <a:pt x="66560" y="359511"/>
                  </a:lnTo>
                  <a:lnTo>
                    <a:pt x="40640" y="429399"/>
                  </a:lnTo>
                  <a:lnTo>
                    <a:pt x="32258" y="504723"/>
                  </a:lnTo>
                  <a:lnTo>
                    <a:pt x="35407" y="543610"/>
                  </a:lnTo>
                  <a:lnTo>
                    <a:pt x="43853" y="582879"/>
                  </a:lnTo>
                  <a:lnTo>
                    <a:pt x="57912" y="622211"/>
                  </a:lnTo>
                  <a:lnTo>
                    <a:pt x="77876" y="661289"/>
                  </a:lnTo>
                  <a:lnTo>
                    <a:pt x="77876" y="831938"/>
                  </a:lnTo>
                  <a:lnTo>
                    <a:pt x="16459" y="831938"/>
                  </a:lnTo>
                  <a:lnTo>
                    <a:pt x="7213" y="834720"/>
                  </a:lnTo>
                  <a:lnTo>
                    <a:pt x="1346" y="842035"/>
                  </a:lnTo>
                  <a:lnTo>
                    <a:pt x="0" y="851306"/>
                  </a:lnTo>
                  <a:lnTo>
                    <a:pt x="4318" y="859955"/>
                  </a:lnTo>
                  <a:lnTo>
                    <a:pt x="129146" y="993114"/>
                  </a:lnTo>
                  <a:lnTo>
                    <a:pt x="134721" y="997026"/>
                  </a:lnTo>
                  <a:lnTo>
                    <a:pt x="141287" y="998334"/>
                  </a:lnTo>
                  <a:lnTo>
                    <a:pt x="147878" y="997026"/>
                  </a:lnTo>
                  <a:lnTo>
                    <a:pt x="153428" y="993114"/>
                  </a:lnTo>
                  <a:lnTo>
                    <a:pt x="186880" y="957414"/>
                  </a:lnTo>
                  <a:lnTo>
                    <a:pt x="278244" y="859955"/>
                  </a:lnTo>
                  <a:lnTo>
                    <a:pt x="282562" y="851306"/>
                  </a:lnTo>
                  <a:lnTo>
                    <a:pt x="281228" y="842035"/>
                  </a:lnTo>
                  <a:lnTo>
                    <a:pt x="275386" y="834720"/>
                  </a:lnTo>
                  <a:lnTo>
                    <a:pt x="266103" y="831938"/>
                  </a:lnTo>
                  <a:lnTo>
                    <a:pt x="227685" y="831938"/>
                  </a:lnTo>
                  <a:lnTo>
                    <a:pt x="227685" y="865251"/>
                  </a:lnTo>
                  <a:lnTo>
                    <a:pt x="141287" y="957414"/>
                  </a:lnTo>
                  <a:lnTo>
                    <a:pt x="54889" y="865251"/>
                  </a:lnTo>
                  <a:lnTo>
                    <a:pt x="103720" y="865251"/>
                  </a:lnTo>
                  <a:lnTo>
                    <a:pt x="111163" y="857808"/>
                  </a:lnTo>
                  <a:lnTo>
                    <a:pt x="111163" y="707161"/>
                  </a:lnTo>
                  <a:lnTo>
                    <a:pt x="124968" y="721855"/>
                  </a:lnTo>
                  <a:lnTo>
                    <a:pt x="139661" y="735672"/>
                  </a:lnTo>
                  <a:lnTo>
                    <a:pt x="155168" y="748576"/>
                  </a:lnTo>
                  <a:lnTo>
                    <a:pt x="171399" y="760526"/>
                  </a:lnTo>
                  <a:lnTo>
                    <a:pt x="171399" y="857808"/>
                  </a:lnTo>
                  <a:lnTo>
                    <a:pt x="178841" y="865251"/>
                  </a:lnTo>
                  <a:lnTo>
                    <a:pt x="227685" y="865251"/>
                  </a:lnTo>
                  <a:lnTo>
                    <a:pt x="227685" y="831938"/>
                  </a:lnTo>
                  <a:lnTo>
                    <a:pt x="204685" y="831938"/>
                  </a:lnTo>
                  <a:lnTo>
                    <a:pt x="204685" y="780199"/>
                  </a:lnTo>
                  <a:lnTo>
                    <a:pt x="244944" y="797661"/>
                  </a:lnTo>
                  <a:lnTo>
                    <a:pt x="285102" y="809205"/>
                  </a:lnTo>
                  <a:lnTo>
                    <a:pt x="324840" y="815162"/>
                  </a:lnTo>
                  <a:lnTo>
                    <a:pt x="363855" y="815848"/>
                  </a:lnTo>
                  <a:lnTo>
                    <a:pt x="401840" y="811593"/>
                  </a:lnTo>
                  <a:lnTo>
                    <a:pt x="473506" y="789546"/>
                  </a:lnTo>
                  <a:lnTo>
                    <a:pt x="537400" y="751636"/>
                  </a:lnTo>
                  <a:lnTo>
                    <a:pt x="591070" y="700468"/>
                  </a:lnTo>
                  <a:lnTo>
                    <a:pt x="632091" y="638644"/>
                  </a:lnTo>
                  <a:lnTo>
                    <a:pt x="658012" y="568769"/>
                  </a:lnTo>
                  <a:lnTo>
                    <a:pt x="666394" y="493445"/>
                  </a:lnTo>
                  <a:lnTo>
                    <a:pt x="663346" y="455803"/>
                  </a:lnTo>
                  <a:lnTo>
                    <a:pt x="663244" y="454558"/>
                  </a:lnTo>
                  <a:lnTo>
                    <a:pt x="654862" y="415645"/>
                  </a:lnTo>
                  <a:lnTo>
                    <a:pt x="654786" y="415277"/>
                  </a:lnTo>
                  <a:lnTo>
                    <a:pt x="640740" y="375945"/>
                  </a:lnTo>
                  <a:lnTo>
                    <a:pt x="631748" y="358355"/>
                  </a:lnTo>
                  <a:lnTo>
                    <a:pt x="631748" y="516585"/>
                  </a:lnTo>
                  <a:lnTo>
                    <a:pt x="625462" y="558088"/>
                  </a:lnTo>
                  <a:lnTo>
                    <a:pt x="613270" y="598144"/>
                  </a:lnTo>
                  <a:lnTo>
                    <a:pt x="595541" y="636041"/>
                  </a:lnTo>
                  <a:lnTo>
                    <a:pt x="572668" y="671080"/>
                  </a:lnTo>
                  <a:lnTo>
                    <a:pt x="545058" y="702564"/>
                  </a:lnTo>
                  <a:lnTo>
                    <a:pt x="513080" y="729792"/>
                  </a:lnTo>
                  <a:lnTo>
                    <a:pt x="477139" y="752055"/>
                  </a:lnTo>
                  <a:lnTo>
                    <a:pt x="437603" y="768642"/>
                  </a:lnTo>
                  <a:lnTo>
                    <a:pt x="394665" y="778916"/>
                  </a:lnTo>
                  <a:lnTo>
                    <a:pt x="394182" y="778916"/>
                  </a:lnTo>
                  <a:lnTo>
                    <a:pt x="349504" y="782027"/>
                  </a:lnTo>
                  <a:lnTo>
                    <a:pt x="349326" y="782027"/>
                  </a:lnTo>
                  <a:lnTo>
                    <a:pt x="322872" y="780199"/>
                  </a:lnTo>
                  <a:lnTo>
                    <a:pt x="261124" y="768337"/>
                  </a:lnTo>
                  <a:lnTo>
                    <a:pt x="220472" y="750976"/>
                  </a:lnTo>
                  <a:lnTo>
                    <a:pt x="183083" y="727544"/>
                  </a:lnTo>
                  <a:lnTo>
                    <a:pt x="149618" y="698728"/>
                  </a:lnTo>
                  <a:lnTo>
                    <a:pt x="120815" y="665276"/>
                  </a:lnTo>
                  <a:lnTo>
                    <a:pt x="97396" y="627875"/>
                  </a:lnTo>
                  <a:lnTo>
                    <a:pt x="80035" y="587235"/>
                  </a:lnTo>
                  <a:lnTo>
                    <a:pt x="69469" y="544068"/>
                  </a:lnTo>
                  <a:lnTo>
                    <a:pt x="66382" y="499084"/>
                  </a:lnTo>
                  <a:lnTo>
                    <a:pt x="69608" y="455803"/>
                  </a:lnTo>
                  <a:lnTo>
                    <a:pt x="78473" y="415645"/>
                  </a:lnTo>
                  <a:lnTo>
                    <a:pt x="92468" y="378726"/>
                  </a:lnTo>
                  <a:lnTo>
                    <a:pt x="111061" y="345224"/>
                  </a:lnTo>
                  <a:lnTo>
                    <a:pt x="160007" y="288988"/>
                  </a:lnTo>
                  <a:lnTo>
                    <a:pt x="221145" y="248119"/>
                  </a:lnTo>
                  <a:lnTo>
                    <a:pt x="290334" y="223774"/>
                  </a:lnTo>
                  <a:lnTo>
                    <a:pt x="363423" y="217131"/>
                  </a:lnTo>
                  <a:lnTo>
                    <a:pt x="400126" y="220802"/>
                  </a:lnTo>
                  <a:lnTo>
                    <a:pt x="471284" y="242900"/>
                  </a:lnTo>
                  <a:lnTo>
                    <a:pt x="504685" y="261594"/>
                  </a:lnTo>
                  <a:lnTo>
                    <a:pt x="535952" y="285597"/>
                  </a:lnTo>
                  <a:lnTo>
                    <a:pt x="564553" y="315048"/>
                  </a:lnTo>
                  <a:lnTo>
                    <a:pt x="589978" y="350100"/>
                  </a:lnTo>
                  <a:lnTo>
                    <a:pt x="611238" y="390385"/>
                  </a:lnTo>
                  <a:lnTo>
                    <a:pt x="625030" y="432028"/>
                  </a:lnTo>
                  <a:lnTo>
                    <a:pt x="631736" y="474332"/>
                  </a:lnTo>
                  <a:lnTo>
                    <a:pt x="631748" y="516585"/>
                  </a:lnTo>
                  <a:lnTo>
                    <a:pt x="631748" y="358355"/>
                  </a:lnTo>
                  <a:lnTo>
                    <a:pt x="620776" y="336880"/>
                  </a:lnTo>
                  <a:lnTo>
                    <a:pt x="620776" y="291007"/>
                  </a:lnTo>
                  <a:lnTo>
                    <a:pt x="620776" y="166217"/>
                  </a:lnTo>
                  <a:lnTo>
                    <a:pt x="682193" y="166217"/>
                  </a:lnTo>
                  <a:lnTo>
                    <a:pt x="691464" y="163449"/>
                  </a:lnTo>
                  <a:lnTo>
                    <a:pt x="697318" y="156133"/>
                  </a:lnTo>
                  <a:lnTo>
                    <a:pt x="698652" y="14685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8" name="Agrupar 67">
            <a:extLst>
              <a:ext uri="{FF2B5EF4-FFF2-40B4-BE49-F238E27FC236}">
                <a16:creationId xmlns:a16="http://schemas.microsoft.com/office/drawing/2014/main" id="{7D5AD617-5175-0C66-259C-F6EBD1E1A37A}"/>
              </a:ext>
            </a:extLst>
          </p:cNvPr>
          <p:cNvGrpSpPr/>
          <p:nvPr/>
        </p:nvGrpSpPr>
        <p:grpSpPr>
          <a:xfrm>
            <a:off x="4562306" y="3318199"/>
            <a:ext cx="778549" cy="778548"/>
            <a:chOff x="4044088" y="1690572"/>
            <a:chExt cx="1248965" cy="1248965"/>
          </a:xfrm>
        </p:grpSpPr>
        <p:sp>
          <p:nvSpPr>
            <p:cNvPr id="69" name="Retângulo: Cantos Arredondados 68">
              <a:extLst>
                <a:ext uri="{FF2B5EF4-FFF2-40B4-BE49-F238E27FC236}">
                  <a16:creationId xmlns:a16="http://schemas.microsoft.com/office/drawing/2014/main" id="{B94F5489-2AAD-1E9D-DBF7-647FDF16F070}"/>
                </a:ext>
              </a:extLst>
            </p:cNvPr>
            <p:cNvSpPr/>
            <p:nvPr/>
          </p:nvSpPr>
          <p:spPr>
            <a:xfrm rot="18900000">
              <a:off x="4044088" y="1690572"/>
              <a:ext cx="1248965" cy="1248965"/>
            </a:xfrm>
            <a:prstGeom prst="roundRect">
              <a:avLst>
                <a:gd name="adj" fmla="val 17838"/>
              </a:avLst>
            </a:prstGeom>
            <a:gradFill>
              <a:gsLst>
                <a:gs pos="100000">
                  <a:srgbClr val="CB5607"/>
                </a:gs>
                <a:gs pos="0">
                  <a:srgbClr val="EC6608"/>
                </a:gs>
              </a:gsLst>
              <a:path path="rect">
                <a:fillToRect l="50000" t="50000" r="50000" b="50000"/>
              </a:path>
            </a:gradFill>
            <a:ln w="76200" cap="flat" cmpd="sng" algn="ctr">
              <a:solidFill>
                <a:srgbClr val="EC6608">
                  <a:alpha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s-419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70" name="Gráfico 69">
              <a:extLst>
                <a:ext uri="{FF2B5EF4-FFF2-40B4-BE49-F238E27FC236}">
                  <a16:creationId xmlns:a16="http://schemas.microsoft.com/office/drawing/2014/main" id="{3041F413-0486-44D6-5B71-62A4C6E3C97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69840" y="1882140"/>
              <a:ext cx="782152" cy="777352"/>
            </a:xfrm>
            <a:prstGeom prst="rect">
              <a:avLst/>
            </a:prstGeom>
          </p:spPr>
        </p:pic>
      </p:grpSp>
      <p:sp>
        <p:nvSpPr>
          <p:cNvPr id="72" name="object 15">
            <a:extLst>
              <a:ext uri="{FF2B5EF4-FFF2-40B4-BE49-F238E27FC236}">
                <a16:creationId xmlns:a16="http://schemas.microsoft.com/office/drawing/2014/main" id="{BBA3C3CC-412C-250F-883C-7EBEC4623987}"/>
              </a:ext>
            </a:extLst>
          </p:cNvPr>
          <p:cNvSpPr txBox="1"/>
          <p:nvPr/>
        </p:nvSpPr>
        <p:spPr>
          <a:xfrm>
            <a:off x="1214838" y="1534849"/>
            <a:ext cx="2391411" cy="169470"/>
          </a:xfrm>
          <a:prstGeom prst="rect">
            <a:avLst/>
          </a:prstGeom>
          <a:solidFill>
            <a:srgbClr val="586D77"/>
          </a:solidFill>
        </p:spPr>
        <p:txBody>
          <a:bodyPr vert="horz" wrap="square" lIns="0" tIns="0" rIns="0" bIns="0" rtlCol="0">
            <a:spAutoFit/>
          </a:bodyPr>
          <a:lstStyle/>
          <a:p>
            <a:pPr algn="r" defTabSz="914400">
              <a:lnSpc>
                <a:spcPts val="1405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Inversión</a:t>
            </a:r>
            <a:r>
              <a:rPr lang="es-419" sz="1100" b="1" kern="0" spc="-4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1100" b="1" kern="0" spc="-3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spc="-1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Infraestructura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3" name="object 16">
            <a:extLst>
              <a:ext uri="{FF2B5EF4-FFF2-40B4-BE49-F238E27FC236}">
                <a16:creationId xmlns:a16="http://schemas.microsoft.com/office/drawing/2014/main" id="{2B48C48D-4FB0-AA1A-8A66-43953A0D7D35}"/>
              </a:ext>
            </a:extLst>
          </p:cNvPr>
          <p:cNvSpPr txBox="1"/>
          <p:nvPr/>
        </p:nvSpPr>
        <p:spPr>
          <a:xfrm>
            <a:off x="422179" y="2708733"/>
            <a:ext cx="3169835" cy="169470"/>
          </a:xfrm>
          <a:prstGeom prst="rect">
            <a:avLst/>
          </a:prstGeom>
          <a:solidFill>
            <a:srgbClr val="586D77"/>
          </a:solidFill>
        </p:spPr>
        <p:txBody>
          <a:bodyPr vert="horz" wrap="square" lIns="0" tIns="0" rIns="0" bIns="0" rtlCol="0">
            <a:spAutoFit/>
          </a:bodyPr>
          <a:lstStyle/>
          <a:p>
            <a:pPr algn="r" defTabSz="914400">
              <a:lnSpc>
                <a:spcPts val="1410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Garantía</a:t>
            </a:r>
            <a:r>
              <a:rPr lang="es-419" sz="1100" b="1" kern="0" spc="-4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1100" b="1" kern="0" spc="-1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ingresos</a:t>
            </a:r>
            <a:r>
              <a:rPr lang="es-419" sz="1100" b="1" kern="0" spc="-1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con el</a:t>
            </a:r>
            <a:r>
              <a:rPr lang="es-419" sz="1100" b="1" kern="0" spc="-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Seguro</a:t>
            </a:r>
            <a:r>
              <a:rPr lang="es-419" sz="1100" b="1" kern="0" spc="-2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spc="-1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Agro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4" name="object 17">
            <a:extLst>
              <a:ext uri="{FF2B5EF4-FFF2-40B4-BE49-F238E27FC236}">
                <a16:creationId xmlns:a16="http://schemas.microsoft.com/office/drawing/2014/main" id="{A3663A73-498F-62D5-E492-770329F9C135}"/>
              </a:ext>
            </a:extLst>
          </p:cNvPr>
          <p:cNvSpPr txBox="1"/>
          <p:nvPr/>
        </p:nvSpPr>
        <p:spPr>
          <a:xfrm>
            <a:off x="1065654" y="4032094"/>
            <a:ext cx="2527897" cy="169470"/>
          </a:xfrm>
          <a:prstGeom prst="rect">
            <a:avLst/>
          </a:prstGeom>
          <a:solidFill>
            <a:srgbClr val="586D77"/>
          </a:solidFill>
        </p:spPr>
        <p:txBody>
          <a:bodyPr vert="horz" wrap="square" lIns="0" tIns="0" rIns="0" bIns="0" rtlCol="0">
            <a:spAutoFit/>
          </a:bodyPr>
          <a:lstStyle/>
          <a:p>
            <a:pPr algn="r" defTabSz="914400">
              <a:lnSpc>
                <a:spcPts val="1415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Protección</a:t>
            </a:r>
            <a:r>
              <a:rPr lang="es-419" sz="1100" b="1" kern="0" spc="-4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de la</a:t>
            </a:r>
            <a:r>
              <a:rPr lang="es-419" sz="1100" b="1" kern="0" spc="-3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economía</a:t>
            </a:r>
            <a:r>
              <a:rPr lang="es-419" sz="1100" b="1" kern="0" spc="-3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spc="-1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digital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5" name="object 18">
            <a:extLst>
              <a:ext uri="{FF2B5EF4-FFF2-40B4-BE49-F238E27FC236}">
                <a16:creationId xmlns:a16="http://schemas.microsoft.com/office/drawing/2014/main" id="{EEB6F4C3-1E8E-C19B-255B-3ADEB6995FFC}"/>
              </a:ext>
            </a:extLst>
          </p:cNvPr>
          <p:cNvSpPr txBox="1"/>
          <p:nvPr/>
        </p:nvSpPr>
        <p:spPr>
          <a:xfrm>
            <a:off x="1130360" y="1759258"/>
            <a:ext cx="2476500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</a:t>
            </a:r>
            <a:r>
              <a:rPr lang="es-419" sz="900" b="1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1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,3</a:t>
            </a:r>
            <a:r>
              <a:rPr lang="es-419" sz="900" b="1" kern="0" spc="-3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mil millones</a:t>
            </a:r>
            <a:r>
              <a:rPr lang="es-419" sz="900" b="1" kern="0" spc="25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indemnizaciones</a:t>
            </a:r>
            <a:r>
              <a:rPr lang="es-419" sz="900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  <a:p>
            <a:pPr marR="5080" algn="r" defTabSz="914400"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seguros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contra</a:t>
            </a:r>
            <a:r>
              <a:rPr lang="es-419" sz="900" b="1" kern="0" spc="-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riesgos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3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  <a:p>
            <a:pPr marR="5080" algn="r" defTabSz="914400"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grandes</a:t>
            </a:r>
            <a:r>
              <a:rPr lang="es-419" sz="900" b="1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obras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6" name="object 19">
            <a:extLst>
              <a:ext uri="{FF2B5EF4-FFF2-40B4-BE49-F238E27FC236}">
                <a16:creationId xmlns:a16="http://schemas.microsoft.com/office/drawing/2014/main" id="{5742789A-5DDF-BFCA-6893-682A769359BD}"/>
              </a:ext>
            </a:extLst>
          </p:cNvPr>
          <p:cNvSpPr txBox="1"/>
          <p:nvPr/>
        </p:nvSpPr>
        <p:spPr>
          <a:xfrm>
            <a:off x="1198331" y="2973400"/>
            <a:ext cx="240855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510" algn="r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4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,3</a:t>
            </a:r>
            <a:r>
              <a:rPr lang="es-419" sz="900" b="1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mil millones</a:t>
            </a:r>
            <a:r>
              <a:rPr lang="es-419" sz="900" b="1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indemnizaciones,</a:t>
            </a:r>
            <a:r>
              <a:rPr lang="es-419" sz="900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más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42</a:t>
            </a:r>
            <a:r>
              <a:rPr lang="es-419" sz="900" b="1" kern="0" spc="-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mil</a:t>
            </a:r>
            <a:r>
              <a:rPr lang="es-419" sz="900" b="1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productores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beneficiados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  <a:p>
            <a:pPr marL="745483" algn="r" defTabSz="914400">
              <a:buClr>
                <a:srgbClr val="000000"/>
              </a:buClr>
              <a:buFont typeface="Arial"/>
              <a:buNone/>
            </a:pP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(Datos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MAPA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–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PSR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2025)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7" name="object 20">
            <a:extLst>
              <a:ext uri="{FF2B5EF4-FFF2-40B4-BE49-F238E27FC236}">
                <a16:creationId xmlns:a16="http://schemas.microsoft.com/office/drawing/2014/main" id="{D1546A80-DC44-24C0-7A25-C2B323644943}"/>
              </a:ext>
            </a:extLst>
          </p:cNvPr>
          <p:cNvSpPr txBox="1"/>
          <p:nvPr/>
        </p:nvSpPr>
        <p:spPr>
          <a:xfrm>
            <a:off x="1214839" y="4271997"/>
            <a:ext cx="2394585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8890" algn="r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R$ 228,8 millones (caída de 3,7%)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  <a:p>
            <a:pPr marR="8890" algn="r" defTabSz="914400">
              <a:buClr>
                <a:srgbClr val="000000"/>
              </a:buClr>
              <a:buFont typeface="Arial"/>
              <a:buNone/>
            </a:pP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 la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contratación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seguros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contra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  <a:p>
            <a:pPr marR="5080" algn="r" defTabSz="914400"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riesgos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cibernéticos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8" name="object 21">
            <a:extLst>
              <a:ext uri="{FF2B5EF4-FFF2-40B4-BE49-F238E27FC236}">
                <a16:creationId xmlns:a16="http://schemas.microsoft.com/office/drawing/2014/main" id="{09A8CE0B-364E-622C-93F9-294D39D91EE7}"/>
              </a:ext>
            </a:extLst>
          </p:cNvPr>
          <p:cNvSpPr txBox="1"/>
          <p:nvPr/>
        </p:nvSpPr>
        <p:spPr>
          <a:xfrm>
            <a:off x="5565987" y="840992"/>
            <a:ext cx="2354230" cy="169470"/>
          </a:xfrm>
          <a:prstGeom prst="rect">
            <a:avLst/>
          </a:prstGeom>
          <a:solidFill>
            <a:srgbClr val="EC6608"/>
          </a:solidFill>
        </p:spPr>
        <p:txBody>
          <a:bodyPr vert="horz" wrap="square" lIns="0" tIns="0" rIns="0" bIns="0" rtlCol="0">
            <a:spAutoFit/>
          </a:bodyPr>
          <a:lstStyle/>
          <a:p>
            <a:pPr marL="635" defTabSz="914400">
              <a:lnSpc>
                <a:spcPts val="1405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Mitigación</a:t>
            </a:r>
            <a:r>
              <a:rPr lang="es-419" sz="1100" b="1" kern="0" spc="-3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1100" b="1" kern="0" spc="-3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l incumplimiento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79" name="object 22">
            <a:extLst>
              <a:ext uri="{FF2B5EF4-FFF2-40B4-BE49-F238E27FC236}">
                <a16:creationId xmlns:a16="http://schemas.microsoft.com/office/drawing/2014/main" id="{ECAC596F-D13D-6B07-80E1-E4E35EFC46B6}"/>
              </a:ext>
            </a:extLst>
          </p:cNvPr>
          <p:cNvSpPr txBox="1"/>
          <p:nvPr/>
        </p:nvSpPr>
        <p:spPr>
          <a:xfrm>
            <a:off x="5587833" y="2031356"/>
            <a:ext cx="1596738" cy="169470"/>
          </a:xfrm>
          <a:prstGeom prst="rect">
            <a:avLst/>
          </a:prstGeom>
          <a:solidFill>
            <a:srgbClr val="EC6608"/>
          </a:solidFill>
        </p:spPr>
        <p:txBody>
          <a:bodyPr vert="horz" wrap="square" lIns="0" tIns="0" rIns="0" bIns="0" rtlCol="0">
            <a:spAutoFit/>
          </a:bodyPr>
          <a:lstStyle/>
          <a:p>
            <a:pPr marL="635" defTabSz="914400">
              <a:lnSpc>
                <a:spcPts val="1410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Protección</a:t>
            </a:r>
            <a:r>
              <a:rPr lang="es-419" sz="1100" b="1" kern="0" spc="-3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de la</a:t>
            </a:r>
            <a:r>
              <a:rPr lang="es-419" sz="1100" b="1" kern="0" spc="-25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spc="-2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Vida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80" name="object 23">
            <a:extLst>
              <a:ext uri="{FF2B5EF4-FFF2-40B4-BE49-F238E27FC236}">
                <a16:creationId xmlns:a16="http://schemas.microsoft.com/office/drawing/2014/main" id="{238C240C-ECEE-821E-471F-A4F28E876E40}"/>
              </a:ext>
            </a:extLst>
          </p:cNvPr>
          <p:cNvSpPr txBox="1"/>
          <p:nvPr/>
        </p:nvSpPr>
        <p:spPr>
          <a:xfrm>
            <a:off x="5565987" y="3404227"/>
            <a:ext cx="1824840" cy="169470"/>
          </a:xfrm>
          <a:prstGeom prst="rect">
            <a:avLst/>
          </a:prstGeom>
          <a:solidFill>
            <a:srgbClr val="EC6608"/>
          </a:solidFill>
        </p:spPr>
        <p:txBody>
          <a:bodyPr vert="horz" wrap="square" lIns="0" tIns="0" rIns="0" bIns="0" rtlCol="0">
            <a:spAutoFit/>
          </a:bodyPr>
          <a:lstStyle/>
          <a:p>
            <a:pPr marL="635" defTabSz="914400">
              <a:lnSpc>
                <a:spcPts val="1415"/>
              </a:lnSpc>
              <a:buClr>
                <a:srgbClr val="000000"/>
              </a:buClr>
              <a:buFont typeface="Arial"/>
              <a:buNone/>
            </a:pP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Conservación</a:t>
            </a:r>
            <a:r>
              <a:rPr lang="es-419" sz="1100" b="1" kern="0" spc="-5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1100" b="1" kern="0" spc="-3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1100" b="1" kern="0" spc="-20" noProof="0" dirty="0">
                <a:solidFill>
                  <a:srgbClr val="FFFFFF"/>
                </a:solidFill>
                <a:latin typeface="Montserrat"/>
                <a:cs typeface="Montserrat"/>
                <a:sym typeface="Arial"/>
              </a:rPr>
              <a:t>bienes</a:t>
            </a:r>
            <a:endParaRPr lang="es-419" sz="1100" kern="0" noProof="0" dirty="0">
              <a:solidFill>
                <a:srgbClr val="000000"/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81" name="object 24">
            <a:extLst>
              <a:ext uri="{FF2B5EF4-FFF2-40B4-BE49-F238E27FC236}">
                <a16:creationId xmlns:a16="http://schemas.microsoft.com/office/drawing/2014/main" id="{E41B6EE2-0E67-8D5D-0282-1E5189ACB95B}"/>
              </a:ext>
            </a:extLst>
          </p:cNvPr>
          <p:cNvSpPr txBox="1"/>
          <p:nvPr/>
        </p:nvSpPr>
        <p:spPr>
          <a:xfrm>
            <a:off x="5554302" y="1102611"/>
            <a:ext cx="2735580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</a:t>
            </a:r>
            <a:r>
              <a:rPr lang="es-419" sz="900" b="1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5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,8</a:t>
            </a:r>
            <a:r>
              <a:rPr lang="es-419" sz="900" b="1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mil millones</a:t>
            </a:r>
            <a:r>
              <a:rPr lang="es-419" sz="900" b="1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indemnizaciones</a:t>
            </a:r>
            <a:r>
              <a:rPr lang="es-419" sz="900" kern="0" spc="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(</a:t>
            </a:r>
            <a:r>
              <a:rPr lang="es-419" sz="800" kern="0" noProof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vida saldo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deudor </a:t>
            </a:r>
            <a:r>
              <a:rPr lang="es-419" sz="800" kern="0" spc="-5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spc="-5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y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habitacional),</a:t>
            </a:r>
            <a:r>
              <a:rPr lang="es-419" sz="8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8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un</a:t>
            </a:r>
            <a:r>
              <a:rPr lang="es-419" sz="8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es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cenario</a:t>
            </a:r>
            <a:r>
              <a:rPr lang="es-419" sz="8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 el</a:t>
            </a:r>
            <a:r>
              <a:rPr lang="es-419" sz="800" kern="0" spc="-3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8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que</a:t>
            </a:r>
            <a:r>
              <a:rPr lang="es-419" sz="8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78,9%</a:t>
            </a:r>
            <a:r>
              <a:rPr lang="es-419" sz="900" b="1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 las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familias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brasileñas</a:t>
            </a:r>
            <a:r>
              <a:rPr lang="es-419" sz="900" b="1" kern="0" spc="-4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están</a:t>
            </a:r>
            <a:r>
              <a:rPr lang="es-419" sz="900" b="1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endeudas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82" name="object 25">
            <a:extLst>
              <a:ext uri="{FF2B5EF4-FFF2-40B4-BE49-F238E27FC236}">
                <a16:creationId xmlns:a16="http://schemas.microsoft.com/office/drawing/2014/main" id="{234E8C3D-6C92-F59B-2936-B70B6A683553}"/>
              </a:ext>
            </a:extLst>
          </p:cNvPr>
          <p:cNvSpPr txBox="1"/>
          <p:nvPr/>
        </p:nvSpPr>
        <p:spPr>
          <a:xfrm>
            <a:off x="5554301" y="2206654"/>
            <a:ext cx="3183255" cy="9201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R$ 9,3 mil millones </a:t>
            </a:r>
            <a:r>
              <a:rPr lang="es-419" sz="900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 indemnizaciones de </a:t>
            </a: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Vida, </a:t>
            </a:r>
            <a:r>
              <a:rPr lang="es-419" sz="900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lo que equivale a </a:t>
            </a: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más de 95 mil familias </a:t>
            </a:r>
            <a:r>
              <a:rPr lang="es-419" sz="900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recibiendo </a:t>
            </a: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el techo del INSS</a:t>
            </a:r>
            <a:endParaRPr lang="es-419" sz="800" kern="100" noProof="0" dirty="0">
              <a:solidFill>
                <a:srgbClr val="433F4C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Más de R$ 151,7 mil millones </a:t>
            </a:r>
            <a:r>
              <a:rPr lang="es-419" sz="900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 productos de ahorro o el equivalente al </a:t>
            </a: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16,0% del total de beneficios emitidos (</a:t>
            </a:r>
            <a:r>
              <a:rPr lang="es-419" sz="900" b="1" i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stock</a:t>
            </a:r>
            <a:r>
              <a:rPr lang="es-419" sz="900" b="1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s-419" sz="900" kern="100" noProof="0" dirty="0">
                <a:solidFill>
                  <a:srgbClr val="433F4C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pagados por el INSS (dic/25)</a:t>
            </a:r>
          </a:p>
        </p:txBody>
      </p:sp>
      <p:sp>
        <p:nvSpPr>
          <p:cNvPr id="83" name="object 26">
            <a:extLst>
              <a:ext uri="{FF2B5EF4-FFF2-40B4-BE49-F238E27FC236}">
                <a16:creationId xmlns:a16="http://schemas.microsoft.com/office/drawing/2014/main" id="{3714DED5-7D50-EFEC-0632-02541B2D1F71}"/>
              </a:ext>
            </a:extLst>
          </p:cNvPr>
          <p:cNvSpPr txBox="1"/>
          <p:nvPr/>
        </p:nvSpPr>
        <p:spPr>
          <a:xfrm>
            <a:off x="5554301" y="3635899"/>
            <a:ext cx="2839720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defTabSz="914400">
              <a:spcBef>
                <a:spcPts val="95"/>
              </a:spcBef>
              <a:buClr>
                <a:srgbClr val="000000"/>
              </a:buClr>
              <a:buFont typeface="Arial"/>
              <a:buNone/>
            </a:pP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</a:t>
            </a:r>
            <a:r>
              <a:rPr lang="es-419" sz="900" b="1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35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,6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mil millones</a:t>
            </a:r>
            <a:r>
              <a:rPr lang="es-419" sz="900" b="1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en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seguros</a:t>
            </a:r>
            <a:r>
              <a:rPr lang="es-419" sz="900" kern="0" spc="-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automotores, l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o</a:t>
            </a:r>
            <a:r>
              <a:rPr lang="es-419" sz="900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que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representa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l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a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cobertura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508</a:t>
            </a:r>
            <a:r>
              <a:rPr lang="es-419" sz="900" b="1" kern="0" spc="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mil</a:t>
            </a:r>
            <a:r>
              <a:rPr lang="es-419" sz="900" b="1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b="1" kern="0" spc="-1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vehículos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con</a:t>
            </a:r>
            <a:r>
              <a:rPr lang="es-419" sz="900" kern="0" spc="-3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valor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pro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medio</a:t>
            </a:r>
            <a:r>
              <a:rPr lang="es-419" sz="900" kern="0" spc="-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de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R$</a:t>
            </a:r>
            <a:r>
              <a:rPr lang="es-419" sz="900" kern="0" spc="-2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70</a:t>
            </a:r>
            <a:r>
              <a:rPr lang="es-419" sz="900" kern="0" spc="-1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 </a:t>
            </a:r>
            <a:r>
              <a:rPr lang="es-419" sz="900" kern="0" spc="-25" noProof="0" dirty="0">
                <a:solidFill>
                  <a:srgbClr val="78909C">
                    <a:lumMod val="50000"/>
                  </a:srgbClr>
                </a:solidFill>
                <a:latin typeface="Montserrat"/>
                <a:cs typeface="Montserrat"/>
                <a:sym typeface="Arial"/>
              </a:rPr>
              <a:t>mil</a:t>
            </a:r>
            <a:endParaRPr lang="es-419" sz="900" kern="0" noProof="0" dirty="0">
              <a:solidFill>
                <a:srgbClr val="78909C">
                  <a:lumMod val="50000"/>
                </a:srgbClr>
              </a:solidFill>
              <a:latin typeface="Montserrat"/>
              <a:cs typeface="Montserrat"/>
              <a:sym typeface="Arial"/>
            </a:endParaRPr>
          </a:p>
        </p:txBody>
      </p:sp>
      <p:sp>
        <p:nvSpPr>
          <p:cNvPr id="84" name="Retângulo: Cantos Arredondados 83">
            <a:extLst>
              <a:ext uri="{FF2B5EF4-FFF2-40B4-BE49-F238E27FC236}">
                <a16:creationId xmlns:a16="http://schemas.microsoft.com/office/drawing/2014/main" id="{9389D80C-BB22-6C1F-47E4-397C80A93B16}"/>
              </a:ext>
            </a:extLst>
          </p:cNvPr>
          <p:cNvSpPr/>
          <p:nvPr/>
        </p:nvSpPr>
        <p:spPr>
          <a:xfrm rot="18900000">
            <a:off x="4566852" y="2017280"/>
            <a:ext cx="769456" cy="769454"/>
          </a:xfrm>
          <a:prstGeom prst="roundRect">
            <a:avLst>
              <a:gd name="adj" fmla="val 17838"/>
            </a:avLst>
          </a:prstGeom>
          <a:gradFill>
            <a:gsLst>
              <a:gs pos="100000">
                <a:srgbClr val="CB5607"/>
              </a:gs>
              <a:gs pos="0">
                <a:srgbClr val="EC6608"/>
              </a:gs>
            </a:gsLst>
            <a:path path="rect">
              <a:fillToRect l="50000" t="50000" r="50000" b="50000"/>
            </a:path>
          </a:gradFill>
          <a:ln w="76200" cap="flat" cmpd="sng" algn="ctr">
            <a:solidFill>
              <a:srgbClr val="EC6608">
                <a:alpha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5" name="Retângulo: Cantos Arredondados 84">
            <a:extLst>
              <a:ext uri="{FF2B5EF4-FFF2-40B4-BE49-F238E27FC236}">
                <a16:creationId xmlns:a16="http://schemas.microsoft.com/office/drawing/2014/main" id="{841DE805-FEE4-2EF6-65B2-8E17108137FC}"/>
              </a:ext>
            </a:extLst>
          </p:cNvPr>
          <p:cNvSpPr/>
          <p:nvPr/>
        </p:nvSpPr>
        <p:spPr>
          <a:xfrm rot="18900000">
            <a:off x="3830436" y="1389547"/>
            <a:ext cx="769456" cy="769454"/>
          </a:xfrm>
          <a:prstGeom prst="roundRect">
            <a:avLst>
              <a:gd name="adj" fmla="val 17838"/>
            </a:avLst>
          </a:prstGeom>
          <a:gradFill flip="none" rotWithShape="1">
            <a:gsLst>
              <a:gs pos="100000">
                <a:srgbClr val="78909C">
                  <a:lumMod val="50000"/>
                </a:srgbClr>
              </a:gs>
              <a:gs pos="0">
                <a:srgbClr val="586D77"/>
              </a:gs>
            </a:gsLst>
            <a:path path="rect">
              <a:fillToRect l="50000" t="50000" r="50000" b="50000"/>
            </a:path>
            <a:tileRect/>
          </a:gradFill>
          <a:ln w="76200" cap="flat" cmpd="sng" algn="ctr">
            <a:solidFill>
              <a:srgbClr val="78909C">
                <a:lumMod val="75000"/>
                <a:alpha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6" name="Retângulo: Cantos Arredondados 85">
            <a:extLst>
              <a:ext uri="{FF2B5EF4-FFF2-40B4-BE49-F238E27FC236}">
                <a16:creationId xmlns:a16="http://schemas.microsoft.com/office/drawing/2014/main" id="{9FF7FEAE-51E8-A9C1-9A55-8780305FDBFF}"/>
              </a:ext>
            </a:extLst>
          </p:cNvPr>
          <p:cNvSpPr/>
          <p:nvPr/>
        </p:nvSpPr>
        <p:spPr>
          <a:xfrm rot="18900000">
            <a:off x="3825890" y="3991974"/>
            <a:ext cx="778549" cy="778548"/>
          </a:xfrm>
          <a:prstGeom prst="roundRect">
            <a:avLst>
              <a:gd name="adj" fmla="val 17838"/>
            </a:avLst>
          </a:prstGeom>
          <a:gradFill>
            <a:gsLst>
              <a:gs pos="100000">
                <a:srgbClr val="78909C">
                  <a:lumMod val="50000"/>
                </a:srgbClr>
              </a:gs>
              <a:gs pos="0">
                <a:srgbClr val="586D77"/>
              </a:gs>
            </a:gsLst>
            <a:path path="rect">
              <a:fillToRect l="50000" t="50000" r="50000" b="50000"/>
            </a:path>
          </a:gradFill>
          <a:ln w="76200" cap="flat" cmpd="sng" algn="ctr">
            <a:solidFill>
              <a:srgbClr val="78909C">
                <a:lumMod val="75000"/>
                <a:alpha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7" name="Retângulo: Cantos Arredondados 86">
            <a:extLst>
              <a:ext uri="{FF2B5EF4-FFF2-40B4-BE49-F238E27FC236}">
                <a16:creationId xmlns:a16="http://schemas.microsoft.com/office/drawing/2014/main" id="{765EC23B-F80D-DF8E-6646-CE122BAD9A49}"/>
              </a:ext>
            </a:extLst>
          </p:cNvPr>
          <p:cNvSpPr/>
          <p:nvPr/>
        </p:nvSpPr>
        <p:spPr>
          <a:xfrm rot="18900000">
            <a:off x="3830436" y="2691055"/>
            <a:ext cx="769456" cy="769454"/>
          </a:xfrm>
          <a:prstGeom prst="roundRect">
            <a:avLst>
              <a:gd name="adj" fmla="val 17838"/>
            </a:avLst>
          </a:prstGeom>
          <a:gradFill>
            <a:gsLst>
              <a:gs pos="100000">
                <a:srgbClr val="78909C">
                  <a:lumMod val="50000"/>
                </a:srgbClr>
              </a:gs>
              <a:gs pos="0">
                <a:srgbClr val="586D77"/>
              </a:gs>
            </a:gsLst>
            <a:path path="rect">
              <a:fillToRect l="50000" t="50000" r="50000" b="50000"/>
            </a:path>
          </a:gradFill>
          <a:ln w="76200" cap="flat" cmpd="sng" algn="ctr">
            <a:solidFill>
              <a:srgbClr val="78909C">
                <a:lumMod val="75000"/>
                <a:alpha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419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8" name="object 16">
            <a:extLst>
              <a:ext uri="{FF2B5EF4-FFF2-40B4-BE49-F238E27FC236}">
                <a16:creationId xmlns:a16="http://schemas.microsoft.com/office/drawing/2014/main" id="{901C7C1A-C39B-B7B3-09EB-E8DB07B6C50D}"/>
              </a:ext>
            </a:extLst>
          </p:cNvPr>
          <p:cNvSpPr/>
          <p:nvPr/>
        </p:nvSpPr>
        <p:spPr>
          <a:xfrm>
            <a:off x="3969876" y="2846971"/>
            <a:ext cx="490574" cy="421721"/>
          </a:xfrm>
          <a:custGeom>
            <a:avLst/>
            <a:gdLst/>
            <a:ahLst/>
            <a:cxnLst/>
            <a:rect l="l" t="t" r="r" b="b"/>
            <a:pathLst>
              <a:path w="796290" h="684530">
                <a:moveTo>
                  <a:pt x="356936" y="0"/>
                </a:moveTo>
                <a:lnTo>
                  <a:pt x="293724" y="3809"/>
                </a:lnTo>
                <a:lnTo>
                  <a:pt x="239820" y="17779"/>
                </a:lnTo>
                <a:lnTo>
                  <a:pt x="197948" y="38099"/>
                </a:lnTo>
                <a:lnTo>
                  <a:pt x="170828" y="66039"/>
                </a:lnTo>
                <a:lnTo>
                  <a:pt x="161183" y="97789"/>
                </a:lnTo>
                <a:lnTo>
                  <a:pt x="161183" y="317499"/>
                </a:lnTo>
                <a:lnTo>
                  <a:pt x="117731" y="328929"/>
                </a:lnTo>
                <a:lnTo>
                  <a:pt x="79058" y="349249"/>
                </a:lnTo>
                <a:lnTo>
                  <a:pt x="46557" y="378459"/>
                </a:lnTo>
                <a:lnTo>
                  <a:pt x="21619" y="414019"/>
                </a:lnTo>
                <a:lnTo>
                  <a:pt x="5636" y="454659"/>
                </a:lnTo>
                <a:lnTo>
                  <a:pt x="0" y="500379"/>
                </a:lnTo>
                <a:lnTo>
                  <a:pt x="6608" y="549909"/>
                </a:lnTo>
                <a:lnTo>
                  <a:pt x="25249" y="593089"/>
                </a:lnTo>
                <a:lnTo>
                  <a:pt x="54151" y="631189"/>
                </a:lnTo>
                <a:lnTo>
                  <a:pt x="91537" y="660399"/>
                </a:lnTo>
                <a:lnTo>
                  <a:pt x="135636" y="678179"/>
                </a:lnTo>
                <a:lnTo>
                  <a:pt x="184672" y="684530"/>
                </a:lnTo>
                <a:lnTo>
                  <a:pt x="233714" y="678180"/>
                </a:lnTo>
                <a:lnTo>
                  <a:pt x="277817" y="660400"/>
                </a:lnTo>
                <a:lnTo>
                  <a:pt x="300577" y="642620"/>
                </a:lnTo>
                <a:lnTo>
                  <a:pt x="184682" y="642619"/>
                </a:lnTo>
                <a:lnTo>
                  <a:pt x="139614" y="636269"/>
                </a:lnTo>
                <a:lnTo>
                  <a:pt x="100439" y="615949"/>
                </a:lnTo>
                <a:lnTo>
                  <a:pt x="69525" y="584199"/>
                </a:lnTo>
                <a:lnTo>
                  <a:pt x="49239" y="546099"/>
                </a:lnTo>
                <a:lnTo>
                  <a:pt x="41952" y="500379"/>
                </a:lnTo>
                <a:lnTo>
                  <a:pt x="49239" y="455929"/>
                </a:lnTo>
                <a:lnTo>
                  <a:pt x="69525" y="416559"/>
                </a:lnTo>
                <a:lnTo>
                  <a:pt x="100439" y="384809"/>
                </a:lnTo>
                <a:lnTo>
                  <a:pt x="139614" y="364489"/>
                </a:lnTo>
                <a:lnTo>
                  <a:pt x="184682" y="358139"/>
                </a:lnTo>
                <a:lnTo>
                  <a:pt x="492505" y="358140"/>
                </a:lnTo>
                <a:lnTo>
                  <a:pt x="488099" y="356870"/>
                </a:lnTo>
                <a:lnTo>
                  <a:pt x="457234" y="339090"/>
                </a:lnTo>
                <a:lnTo>
                  <a:pt x="447178" y="322580"/>
                </a:lnTo>
                <a:lnTo>
                  <a:pt x="356926" y="322580"/>
                </a:lnTo>
                <a:lnTo>
                  <a:pt x="293287" y="317500"/>
                </a:lnTo>
                <a:lnTo>
                  <a:pt x="244819" y="303529"/>
                </a:lnTo>
                <a:lnTo>
                  <a:pt x="203125" y="266699"/>
                </a:lnTo>
                <a:lnTo>
                  <a:pt x="203125" y="246379"/>
                </a:lnTo>
                <a:lnTo>
                  <a:pt x="727174" y="246380"/>
                </a:lnTo>
                <a:lnTo>
                  <a:pt x="717321" y="241300"/>
                </a:lnTo>
                <a:lnTo>
                  <a:pt x="712421" y="240030"/>
                </a:lnTo>
                <a:lnTo>
                  <a:pt x="356926" y="240030"/>
                </a:lnTo>
                <a:lnTo>
                  <a:pt x="293287" y="234949"/>
                </a:lnTo>
                <a:lnTo>
                  <a:pt x="244819" y="220979"/>
                </a:lnTo>
                <a:lnTo>
                  <a:pt x="213954" y="203199"/>
                </a:lnTo>
                <a:lnTo>
                  <a:pt x="203125" y="184149"/>
                </a:lnTo>
                <a:lnTo>
                  <a:pt x="203125" y="158749"/>
                </a:lnTo>
                <a:lnTo>
                  <a:pt x="552689" y="158750"/>
                </a:lnTo>
                <a:lnTo>
                  <a:pt x="552689" y="153670"/>
                </a:lnTo>
                <a:lnTo>
                  <a:pt x="356926" y="153670"/>
                </a:lnTo>
                <a:lnTo>
                  <a:pt x="293287" y="147319"/>
                </a:lnTo>
                <a:lnTo>
                  <a:pt x="244819" y="133349"/>
                </a:lnTo>
                <a:lnTo>
                  <a:pt x="203125" y="97789"/>
                </a:lnTo>
                <a:lnTo>
                  <a:pt x="213954" y="78739"/>
                </a:lnTo>
                <a:lnTo>
                  <a:pt x="244819" y="60959"/>
                </a:lnTo>
                <a:lnTo>
                  <a:pt x="293287" y="46989"/>
                </a:lnTo>
                <a:lnTo>
                  <a:pt x="356926" y="41910"/>
                </a:lnTo>
                <a:lnTo>
                  <a:pt x="519622" y="41910"/>
                </a:lnTo>
                <a:lnTo>
                  <a:pt x="515924" y="38100"/>
                </a:lnTo>
                <a:lnTo>
                  <a:pt x="474051" y="17780"/>
                </a:lnTo>
                <a:lnTo>
                  <a:pt x="420148" y="3810"/>
                </a:lnTo>
                <a:lnTo>
                  <a:pt x="356936" y="0"/>
                </a:lnTo>
                <a:close/>
              </a:path>
              <a:path w="796290" h="684530">
                <a:moveTo>
                  <a:pt x="510130" y="450850"/>
                </a:moveTo>
                <a:lnTo>
                  <a:pt x="404453" y="450850"/>
                </a:lnTo>
                <a:lnTo>
                  <a:pt x="404453" y="579120"/>
                </a:lnTo>
                <a:lnTo>
                  <a:pt x="414098" y="610870"/>
                </a:lnTo>
                <a:lnTo>
                  <a:pt x="441218" y="637540"/>
                </a:lnTo>
                <a:lnTo>
                  <a:pt x="483090" y="659130"/>
                </a:lnTo>
                <a:lnTo>
                  <a:pt x="536994" y="671830"/>
                </a:lnTo>
                <a:lnTo>
                  <a:pt x="600206" y="676910"/>
                </a:lnTo>
                <a:lnTo>
                  <a:pt x="663414" y="671830"/>
                </a:lnTo>
                <a:lnTo>
                  <a:pt x="717317" y="659130"/>
                </a:lnTo>
                <a:lnTo>
                  <a:pt x="759191" y="637540"/>
                </a:lnTo>
                <a:lnTo>
                  <a:pt x="761774" y="635000"/>
                </a:lnTo>
                <a:lnTo>
                  <a:pt x="600206" y="635000"/>
                </a:lnTo>
                <a:lnTo>
                  <a:pt x="536567" y="629920"/>
                </a:lnTo>
                <a:lnTo>
                  <a:pt x="488099" y="615950"/>
                </a:lnTo>
                <a:lnTo>
                  <a:pt x="457234" y="598170"/>
                </a:lnTo>
                <a:lnTo>
                  <a:pt x="446405" y="579120"/>
                </a:lnTo>
                <a:lnTo>
                  <a:pt x="446405" y="552450"/>
                </a:lnTo>
                <a:lnTo>
                  <a:pt x="795959" y="552450"/>
                </a:lnTo>
                <a:lnTo>
                  <a:pt x="795959" y="546100"/>
                </a:lnTo>
                <a:lnTo>
                  <a:pt x="600206" y="546100"/>
                </a:lnTo>
                <a:lnTo>
                  <a:pt x="536567" y="541020"/>
                </a:lnTo>
                <a:lnTo>
                  <a:pt x="488099" y="527050"/>
                </a:lnTo>
                <a:lnTo>
                  <a:pt x="446405" y="490220"/>
                </a:lnTo>
                <a:lnTo>
                  <a:pt x="446405" y="469900"/>
                </a:lnTo>
                <a:lnTo>
                  <a:pt x="795959" y="469900"/>
                </a:lnTo>
                <a:lnTo>
                  <a:pt x="795959" y="463550"/>
                </a:lnTo>
                <a:lnTo>
                  <a:pt x="600206" y="463550"/>
                </a:lnTo>
                <a:lnTo>
                  <a:pt x="536567" y="458470"/>
                </a:lnTo>
                <a:lnTo>
                  <a:pt x="510130" y="450850"/>
                </a:lnTo>
                <a:close/>
              </a:path>
              <a:path w="796290" h="684530">
                <a:moveTo>
                  <a:pt x="492505" y="358140"/>
                </a:moveTo>
                <a:lnTo>
                  <a:pt x="184682" y="358139"/>
                </a:lnTo>
                <a:lnTo>
                  <a:pt x="229751" y="364489"/>
                </a:lnTo>
                <a:lnTo>
                  <a:pt x="268929" y="384810"/>
                </a:lnTo>
                <a:lnTo>
                  <a:pt x="299846" y="416560"/>
                </a:lnTo>
                <a:lnTo>
                  <a:pt x="320134" y="455930"/>
                </a:lnTo>
                <a:lnTo>
                  <a:pt x="327423" y="500380"/>
                </a:lnTo>
                <a:lnTo>
                  <a:pt x="320134" y="546100"/>
                </a:lnTo>
                <a:lnTo>
                  <a:pt x="299846" y="584200"/>
                </a:lnTo>
                <a:lnTo>
                  <a:pt x="268929" y="615950"/>
                </a:lnTo>
                <a:lnTo>
                  <a:pt x="229752" y="636270"/>
                </a:lnTo>
                <a:lnTo>
                  <a:pt x="184682" y="642619"/>
                </a:lnTo>
                <a:lnTo>
                  <a:pt x="300577" y="642620"/>
                </a:lnTo>
                <a:lnTo>
                  <a:pt x="315208" y="631190"/>
                </a:lnTo>
                <a:lnTo>
                  <a:pt x="344112" y="593090"/>
                </a:lnTo>
                <a:lnTo>
                  <a:pt x="362756" y="549910"/>
                </a:lnTo>
                <a:lnTo>
                  <a:pt x="369365" y="500380"/>
                </a:lnTo>
                <a:lnTo>
                  <a:pt x="368986" y="490220"/>
                </a:lnTo>
                <a:lnTo>
                  <a:pt x="368939" y="488950"/>
                </a:lnTo>
                <a:lnTo>
                  <a:pt x="367703" y="476250"/>
                </a:lnTo>
                <a:lnTo>
                  <a:pt x="365719" y="464820"/>
                </a:lnTo>
                <a:lnTo>
                  <a:pt x="363051" y="453390"/>
                </a:lnTo>
                <a:lnTo>
                  <a:pt x="373567" y="453390"/>
                </a:lnTo>
                <a:lnTo>
                  <a:pt x="383980" y="452120"/>
                </a:lnTo>
                <a:lnTo>
                  <a:pt x="394279" y="452120"/>
                </a:lnTo>
                <a:lnTo>
                  <a:pt x="404453" y="450850"/>
                </a:lnTo>
                <a:lnTo>
                  <a:pt x="510130" y="450850"/>
                </a:lnTo>
                <a:lnTo>
                  <a:pt x="488099" y="444500"/>
                </a:lnTo>
                <a:lnTo>
                  <a:pt x="457234" y="426720"/>
                </a:lnTo>
                <a:lnTo>
                  <a:pt x="448571" y="411480"/>
                </a:lnTo>
                <a:lnTo>
                  <a:pt x="346266" y="411480"/>
                </a:lnTo>
                <a:lnTo>
                  <a:pt x="337771" y="397510"/>
                </a:lnTo>
                <a:lnTo>
                  <a:pt x="328121" y="384810"/>
                </a:lnTo>
                <a:lnTo>
                  <a:pt x="317398" y="372110"/>
                </a:lnTo>
                <a:lnTo>
                  <a:pt x="305683" y="360680"/>
                </a:lnTo>
                <a:lnTo>
                  <a:pt x="501317" y="360680"/>
                </a:lnTo>
                <a:lnTo>
                  <a:pt x="492505" y="358140"/>
                </a:lnTo>
                <a:close/>
              </a:path>
              <a:path w="796290" h="684530">
                <a:moveTo>
                  <a:pt x="795959" y="552450"/>
                </a:moveTo>
                <a:lnTo>
                  <a:pt x="754017" y="552450"/>
                </a:lnTo>
                <a:lnTo>
                  <a:pt x="754017" y="579120"/>
                </a:lnTo>
                <a:lnTo>
                  <a:pt x="743186" y="598170"/>
                </a:lnTo>
                <a:lnTo>
                  <a:pt x="712318" y="615950"/>
                </a:lnTo>
                <a:lnTo>
                  <a:pt x="663847" y="629920"/>
                </a:lnTo>
                <a:lnTo>
                  <a:pt x="600206" y="635000"/>
                </a:lnTo>
                <a:lnTo>
                  <a:pt x="761774" y="635000"/>
                </a:lnTo>
                <a:lnTo>
                  <a:pt x="786313" y="610870"/>
                </a:lnTo>
                <a:lnTo>
                  <a:pt x="795959" y="579120"/>
                </a:lnTo>
                <a:lnTo>
                  <a:pt x="795959" y="552450"/>
                </a:lnTo>
                <a:close/>
              </a:path>
              <a:path w="796290" h="684530">
                <a:moveTo>
                  <a:pt x="204524" y="580389"/>
                </a:moveTo>
                <a:lnTo>
                  <a:pt x="162582" y="580389"/>
                </a:lnTo>
                <a:lnTo>
                  <a:pt x="162582" y="582929"/>
                </a:lnTo>
                <a:lnTo>
                  <a:pt x="164231" y="591819"/>
                </a:lnTo>
                <a:lnTo>
                  <a:pt x="168726" y="598169"/>
                </a:lnTo>
                <a:lnTo>
                  <a:pt x="175392" y="603249"/>
                </a:lnTo>
                <a:lnTo>
                  <a:pt x="183553" y="604519"/>
                </a:lnTo>
                <a:lnTo>
                  <a:pt x="191715" y="603249"/>
                </a:lnTo>
                <a:lnTo>
                  <a:pt x="198381" y="598169"/>
                </a:lnTo>
                <a:lnTo>
                  <a:pt x="202876" y="591819"/>
                </a:lnTo>
                <a:lnTo>
                  <a:pt x="204524" y="582929"/>
                </a:lnTo>
                <a:lnTo>
                  <a:pt x="204524" y="580389"/>
                </a:lnTo>
                <a:close/>
              </a:path>
              <a:path w="796290" h="684530">
                <a:moveTo>
                  <a:pt x="754017" y="552450"/>
                </a:moveTo>
                <a:lnTo>
                  <a:pt x="446405" y="552450"/>
                </a:lnTo>
                <a:lnTo>
                  <a:pt x="476339" y="567690"/>
                </a:lnTo>
                <a:lnTo>
                  <a:pt x="512602" y="577850"/>
                </a:lnTo>
                <a:lnTo>
                  <a:pt x="554216" y="585470"/>
                </a:lnTo>
                <a:lnTo>
                  <a:pt x="600206" y="588010"/>
                </a:lnTo>
                <a:lnTo>
                  <a:pt x="646196" y="585470"/>
                </a:lnTo>
                <a:lnTo>
                  <a:pt x="687812" y="577850"/>
                </a:lnTo>
                <a:lnTo>
                  <a:pt x="724077" y="567690"/>
                </a:lnTo>
                <a:lnTo>
                  <a:pt x="754017" y="552450"/>
                </a:lnTo>
                <a:close/>
              </a:path>
              <a:path w="796290" h="684530">
                <a:moveTo>
                  <a:pt x="228482" y="426719"/>
                </a:moveTo>
                <a:lnTo>
                  <a:pt x="151892" y="426719"/>
                </a:lnTo>
                <a:lnTo>
                  <a:pt x="107746" y="455929"/>
                </a:lnTo>
                <a:lnTo>
                  <a:pt x="103975" y="474979"/>
                </a:lnTo>
                <a:lnTo>
                  <a:pt x="107746" y="494029"/>
                </a:lnTo>
                <a:lnTo>
                  <a:pt x="118024" y="509269"/>
                </a:lnTo>
                <a:lnTo>
                  <a:pt x="133256" y="519429"/>
                </a:lnTo>
                <a:lnTo>
                  <a:pt x="151892" y="523239"/>
                </a:lnTo>
                <a:lnTo>
                  <a:pt x="220500" y="523239"/>
                </a:lnTo>
                <a:lnTo>
                  <a:pt x="223447" y="527050"/>
                </a:lnTo>
                <a:lnTo>
                  <a:pt x="223447" y="534670"/>
                </a:lnTo>
                <a:lnTo>
                  <a:pt x="220500" y="538480"/>
                </a:lnTo>
                <a:lnTo>
                  <a:pt x="137745" y="538479"/>
                </a:lnTo>
                <a:lnTo>
                  <a:pt x="129581" y="539749"/>
                </a:lnTo>
                <a:lnTo>
                  <a:pt x="122912" y="544829"/>
                </a:lnTo>
                <a:lnTo>
                  <a:pt x="118414" y="551179"/>
                </a:lnTo>
                <a:lnTo>
                  <a:pt x="116764" y="558799"/>
                </a:lnTo>
                <a:lnTo>
                  <a:pt x="118414" y="567689"/>
                </a:lnTo>
                <a:lnTo>
                  <a:pt x="122912" y="574039"/>
                </a:lnTo>
                <a:lnTo>
                  <a:pt x="129581" y="579119"/>
                </a:lnTo>
                <a:lnTo>
                  <a:pt x="137745" y="580389"/>
                </a:lnTo>
                <a:lnTo>
                  <a:pt x="216883" y="580390"/>
                </a:lnTo>
                <a:lnTo>
                  <a:pt x="235747" y="576580"/>
                </a:lnTo>
                <a:lnTo>
                  <a:pt x="251171" y="565150"/>
                </a:lnTo>
                <a:lnTo>
                  <a:pt x="261580" y="549910"/>
                </a:lnTo>
                <a:lnTo>
                  <a:pt x="265399" y="530860"/>
                </a:lnTo>
                <a:lnTo>
                  <a:pt x="261581" y="511810"/>
                </a:lnTo>
                <a:lnTo>
                  <a:pt x="251174" y="496570"/>
                </a:lnTo>
                <a:lnTo>
                  <a:pt x="235751" y="485140"/>
                </a:lnTo>
                <a:lnTo>
                  <a:pt x="216883" y="481329"/>
                </a:lnTo>
                <a:lnTo>
                  <a:pt x="148605" y="481329"/>
                </a:lnTo>
                <a:lnTo>
                  <a:pt x="145917" y="478789"/>
                </a:lnTo>
                <a:lnTo>
                  <a:pt x="145917" y="471169"/>
                </a:lnTo>
                <a:lnTo>
                  <a:pt x="148605" y="468629"/>
                </a:lnTo>
                <a:lnTo>
                  <a:pt x="228483" y="468629"/>
                </a:lnTo>
                <a:lnTo>
                  <a:pt x="236644" y="466090"/>
                </a:lnTo>
                <a:lnTo>
                  <a:pt x="243310" y="462280"/>
                </a:lnTo>
                <a:lnTo>
                  <a:pt x="247805" y="454660"/>
                </a:lnTo>
                <a:lnTo>
                  <a:pt x="249454" y="447040"/>
                </a:lnTo>
                <a:lnTo>
                  <a:pt x="247805" y="439420"/>
                </a:lnTo>
                <a:lnTo>
                  <a:pt x="243310" y="431799"/>
                </a:lnTo>
                <a:lnTo>
                  <a:pt x="236644" y="427989"/>
                </a:lnTo>
                <a:lnTo>
                  <a:pt x="228482" y="426719"/>
                </a:lnTo>
                <a:close/>
              </a:path>
              <a:path w="796290" h="684530">
                <a:moveTo>
                  <a:pt x="795959" y="469900"/>
                </a:moveTo>
                <a:lnTo>
                  <a:pt x="754017" y="469900"/>
                </a:lnTo>
                <a:lnTo>
                  <a:pt x="754017" y="490220"/>
                </a:lnTo>
                <a:lnTo>
                  <a:pt x="743186" y="508000"/>
                </a:lnTo>
                <a:lnTo>
                  <a:pt x="712318" y="527050"/>
                </a:lnTo>
                <a:lnTo>
                  <a:pt x="663847" y="541020"/>
                </a:lnTo>
                <a:lnTo>
                  <a:pt x="600206" y="546100"/>
                </a:lnTo>
                <a:lnTo>
                  <a:pt x="795959" y="546100"/>
                </a:lnTo>
                <a:lnTo>
                  <a:pt x="795959" y="469900"/>
                </a:lnTo>
                <a:close/>
              </a:path>
              <a:path w="796290" h="684530">
                <a:moveTo>
                  <a:pt x="754017" y="469900"/>
                </a:moveTo>
                <a:lnTo>
                  <a:pt x="446405" y="469900"/>
                </a:lnTo>
                <a:lnTo>
                  <a:pt x="476339" y="485140"/>
                </a:lnTo>
                <a:lnTo>
                  <a:pt x="512601" y="496570"/>
                </a:lnTo>
                <a:lnTo>
                  <a:pt x="554216" y="502920"/>
                </a:lnTo>
                <a:lnTo>
                  <a:pt x="600206" y="505460"/>
                </a:lnTo>
                <a:lnTo>
                  <a:pt x="646196" y="502920"/>
                </a:lnTo>
                <a:lnTo>
                  <a:pt x="687811" y="496570"/>
                </a:lnTo>
                <a:lnTo>
                  <a:pt x="724077" y="485140"/>
                </a:lnTo>
                <a:lnTo>
                  <a:pt x="754017" y="469900"/>
                </a:lnTo>
                <a:close/>
              </a:path>
              <a:path w="796290" h="684530">
                <a:moveTo>
                  <a:pt x="795958" y="382270"/>
                </a:moveTo>
                <a:lnTo>
                  <a:pt x="754016" y="382270"/>
                </a:lnTo>
                <a:lnTo>
                  <a:pt x="754016" y="407670"/>
                </a:lnTo>
                <a:lnTo>
                  <a:pt x="743186" y="426720"/>
                </a:lnTo>
                <a:lnTo>
                  <a:pt x="712318" y="444500"/>
                </a:lnTo>
                <a:lnTo>
                  <a:pt x="663846" y="458470"/>
                </a:lnTo>
                <a:lnTo>
                  <a:pt x="600206" y="463550"/>
                </a:lnTo>
                <a:lnTo>
                  <a:pt x="795959" y="463550"/>
                </a:lnTo>
                <a:lnTo>
                  <a:pt x="795958" y="382270"/>
                </a:lnTo>
                <a:close/>
              </a:path>
              <a:path w="796290" h="684530">
                <a:moveTo>
                  <a:pt x="183553" y="396239"/>
                </a:moveTo>
                <a:lnTo>
                  <a:pt x="175391" y="398779"/>
                </a:lnTo>
                <a:lnTo>
                  <a:pt x="168725" y="402589"/>
                </a:lnTo>
                <a:lnTo>
                  <a:pt x="164231" y="408939"/>
                </a:lnTo>
                <a:lnTo>
                  <a:pt x="162582" y="417829"/>
                </a:lnTo>
                <a:lnTo>
                  <a:pt x="162582" y="426719"/>
                </a:lnTo>
                <a:lnTo>
                  <a:pt x="204534" y="426719"/>
                </a:lnTo>
                <a:lnTo>
                  <a:pt x="204534" y="417829"/>
                </a:lnTo>
                <a:lnTo>
                  <a:pt x="202884" y="408939"/>
                </a:lnTo>
                <a:lnTo>
                  <a:pt x="198386" y="402589"/>
                </a:lnTo>
                <a:lnTo>
                  <a:pt x="191717" y="398779"/>
                </a:lnTo>
                <a:lnTo>
                  <a:pt x="183553" y="396239"/>
                </a:lnTo>
                <a:close/>
              </a:path>
              <a:path w="796290" h="684530">
                <a:moveTo>
                  <a:pt x="754016" y="382270"/>
                </a:moveTo>
                <a:lnTo>
                  <a:pt x="446405" y="382270"/>
                </a:lnTo>
                <a:lnTo>
                  <a:pt x="476339" y="397510"/>
                </a:lnTo>
                <a:lnTo>
                  <a:pt x="512601" y="408940"/>
                </a:lnTo>
                <a:lnTo>
                  <a:pt x="554216" y="416560"/>
                </a:lnTo>
                <a:lnTo>
                  <a:pt x="600206" y="419100"/>
                </a:lnTo>
                <a:lnTo>
                  <a:pt x="646196" y="416560"/>
                </a:lnTo>
                <a:lnTo>
                  <a:pt x="687811" y="408940"/>
                </a:lnTo>
                <a:lnTo>
                  <a:pt x="724077" y="397510"/>
                </a:lnTo>
                <a:lnTo>
                  <a:pt x="754016" y="382270"/>
                </a:lnTo>
                <a:close/>
              </a:path>
              <a:path w="796290" h="684530">
                <a:moveTo>
                  <a:pt x="505723" y="361950"/>
                </a:moveTo>
                <a:lnTo>
                  <a:pt x="404453" y="361950"/>
                </a:lnTo>
                <a:lnTo>
                  <a:pt x="404453" y="408940"/>
                </a:lnTo>
                <a:lnTo>
                  <a:pt x="375584" y="411480"/>
                </a:lnTo>
                <a:lnTo>
                  <a:pt x="448571" y="411480"/>
                </a:lnTo>
                <a:lnTo>
                  <a:pt x="446405" y="407670"/>
                </a:lnTo>
                <a:lnTo>
                  <a:pt x="446405" y="382270"/>
                </a:lnTo>
                <a:lnTo>
                  <a:pt x="795958" y="382270"/>
                </a:lnTo>
                <a:lnTo>
                  <a:pt x="795958" y="377190"/>
                </a:lnTo>
                <a:lnTo>
                  <a:pt x="600206" y="377190"/>
                </a:lnTo>
                <a:lnTo>
                  <a:pt x="536567" y="370840"/>
                </a:lnTo>
                <a:lnTo>
                  <a:pt x="505723" y="361950"/>
                </a:lnTo>
                <a:close/>
              </a:path>
              <a:path w="796290" h="684530">
                <a:moveTo>
                  <a:pt x="761777" y="265430"/>
                </a:moveTo>
                <a:lnTo>
                  <a:pt x="600206" y="265430"/>
                </a:lnTo>
                <a:lnTo>
                  <a:pt x="663845" y="270510"/>
                </a:lnTo>
                <a:lnTo>
                  <a:pt x="712313" y="284480"/>
                </a:lnTo>
                <a:lnTo>
                  <a:pt x="743178" y="302260"/>
                </a:lnTo>
                <a:lnTo>
                  <a:pt x="754006" y="321310"/>
                </a:lnTo>
                <a:lnTo>
                  <a:pt x="743178" y="339090"/>
                </a:lnTo>
                <a:lnTo>
                  <a:pt x="712313" y="356870"/>
                </a:lnTo>
                <a:lnTo>
                  <a:pt x="663845" y="370840"/>
                </a:lnTo>
                <a:lnTo>
                  <a:pt x="600206" y="377190"/>
                </a:lnTo>
                <a:lnTo>
                  <a:pt x="795958" y="377190"/>
                </a:lnTo>
                <a:lnTo>
                  <a:pt x="795958" y="321310"/>
                </a:lnTo>
                <a:lnTo>
                  <a:pt x="786314" y="289560"/>
                </a:lnTo>
                <a:lnTo>
                  <a:pt x="761777" y="265430"/>
                </a:lnTo>
                <a:close/>
              </a:path>
              <a:path w="796290" h="684530">
                <a:moveTo>
                  <a:pt x="380994" y="363220"/>
                </a:moveTo>
                <a:lnTo>
                  <a:pt x="330691" y="363220"/>
                </a:lnTo>
                <a:lnTo>
                  <a:pt x="343660" y="364490"/>
                </a:lnTo>
                <a:lnTo>
                  <a:pt x="369036" y="364490"/>
                </a:lnTo>
                <a:lnTo>
                  <a:pt x="380994" y="363220"/>
                </a:lnTo>
                <a:close/>
              </a:path>
              <a:path w="796290" h="684530">
                <a:moveTo>
                  <a:pt x="501317" y="360680"/>
                </a:moveTo>
                <a:lnTo>
                  <a:pt x="305683" y="360680"/>
                </a:lnTo>
                <a:lnTo>
                  <a:pt x="318031" y="363220"/>
                </a:lnTo>
                <a:lnTo>
                  <a:pt x="392802" y="363220"/>
                </a:lnTo>
                <a:lnTo>
                  <a:pt x="404453" y="361950"/>
                </a:lnTo>
                <a:lnTo>
                  <a:pt x="505723" y="361950"/>
                </a:lnTo>
                <a:lnTo>
                  <a:pt x="501317" y="360680"/>
                </a:lnTo>
                <a:close/>
              </a:path>
              <a:path w="796290" h="684530">
                <a:moveTo>
                  <a:pt x="512075" y="276860"/>
                </a:moveTo>
                <a:lnTo>
                  <a:pt x="424225" y="276860"/>
                </a:lnTo>
                <a:lnTo>
                  <a:pt x="404613" y="318770"/>
                </a:lnTo>
                <a:lnTo>
                  <a:pt x="369143" y="322580"/>
                </a:lnTo>
                <a:lnTo>
                  <a:pt x="447178" y="322580"/>
                </a:lnTo>
                <a:lnTo>
                  <a:pt x="446405" y="321310"/>
                </a:lnTo>
                <a:lnTo>
                  <a:pt x="452478" y="307340"/>
                </a:lnTo>
                <a:lnTo>
                  <a:pt x="470024" y="293370"/>
                </a:lnTo>
                <a:lnTo>
                  <a:pt x="498029" y="280670"/>
                </a:lnTo>
                <a:lnTo>
                  <a:pt x="512075" y="276860"/>
                </a:lnTo>
                <a:close/>
              </a:path>
              <a:path w="796290" h="684530">
                <a:moveTo>
                  <a:pt x="727174" y="246380"/>
                </a:moveTo>
                <a:lnTo>
                  <a:pt x="203125" y="246379"/>
                </a:lnTo>
                <a:lnTo>
                  <a:pt x="233060" y="261619"/>
                </a:lnTo>
                <a:lnTo>
                  <a:pt x="269325" y="273049"/>
                </a:lnTo>
                <a:lnTo>
                  <a:pt x="310940" y="279400"/>
                </a:lnTo>
                <a:lnTo>
                  <a:pt x="356926" y="281940"/>
                </a:lnTo>
                <a:lnTo>
                  <a:pt x="374603" y="281940"/>
                </a:lnTo>
                <a:lnTo>
                  <a:pt x="408285" y="279400"/>
                </a:lnTo>
                <a:lnTo>
                  <a:pt x="424225" y="276860"/>
                </a:lnTo>
                <a:lnTo>
                  <a:pt x="512075" y="276860"/>
                </a:lnTo>
                <a:lnTo>
                  <a:pt x="535484" y="270510"/>
                </a:lnTo>
                <a:lnTo>
                  <a:pt x="536433" y="270510"/>
                </a:lnTo>
                <a:lnTo>
                  <a:pt x="551038" y="267970"/>
                </a:lnTo>
                <a:lnTo>
                  <a:pt x="582965" y="265430"/>
                </a:lnTo>
                <a:lnTo>
                  <a:pt x="761777" y="265430"/>
                </a:lnTo>
                <a:lnTo>
                  <a:pt x="759194" y="262890"/>
                </a:lnTo>
                <a:lnTo>
                  <a:pt x="727174" y="246380"/>
                </a:lnTo>
                <a:close/>
              </a:path>
              <a:path w="796290" h="684530">
                <a:moveTo>
                  <a:pt x="552689" y="158750"/>
                </a:moveTo>
                <a:lnTo>
                  <a:pt x="510737" y="158750"/>
                </a:lnTo>
                <a:lnTo>
                  <a:pt x="510737" y="184150"/>
                </a:lnTo>
                <a:lnTo>
                  <a:pt x="499908" y="203200"/>
                </a:lnTo>
                <a:lnTo>
                  <a:pt x="469042" y="220980"/>
                </a:lnTo>
                <a:lnTo>
                  <a:pt x="420571" y="234950"/>
                </a:lnTo>
                <a:lnTo>
                  <a:pt x="356926" y="240030"/>
                </a:lnTo>
                <a:lnTo>
                  <a:pt x="712421" y="240030"/>
                </a:lnTo>
                <a:lnTo>
                  <a:pt x="663418" y="227330"/>
                </a:lnTo>
                <a:lnTo>
                  <a:pt x="642347" y="226060"/>
                </a:lnTo>
                <a:lnTo>
                  <a:pt x="552689" y="226060"/>
                </a:lnTo>
                <a:lnTo>
                  <a:pt x="552689" y="158750"/>
                </a:lnTo>
                <a:close/>
              </a:path>
              <a:path w="796290" h="684530">
                <a:moveTo>
                  <a:pt x="600206" y="223520"/>
                </a:moveTo>
                <a:lnTo>
                  <a:pt x="575926" y="223520"/>
                </a:lnTo>
                <a:lnTo>
                  <a:pt x="552689" y="226060"/>
                </a:lnTo>
                <a:lnTo>
                  <a:pt x="642347" y="226060"/>
                </a:lnTo>
                <a:lnTo>
                  <a:pt x="600206" y="223520"/>
                </a:lnTo>
                <a:close/>
              </a:path>
              <a:path w="796290" h="684530">
                <a:moveTo>
                  <a:pt x="510737" y="158750"/>
                </a:moveTo>
                <a:lnTo>
                  <a:pt x="203125" y="158749"/>
                </a:lnTo>
                <a:lnTo>
                  <a:pt x="233060" y="173989"/>
                </a:lnTo>
                <a:lnTo>
                  <a:pt x="269325" y="185419"/>
                </a:lnTo>
                <a:lnTo>
                  <a:pt x="310940" y="193040"/>
                </a:lnTo>
                <a:lnTo>
                  <a:pt x="356926" y="195580"/>
                </a:lnTo>
                <a:lnTo>
                  <a:pt x="402917" y="193040"/>
                </a:lnTo>
                <a:lnTo>
                  <a:pt x="444535" y="185420"/>
                </a:lnTo>
                <a:lnTo>
                  <a:pt x="480801" y="173990"/>
                </a:lnTo>
                <a:lnTo>
                  <a:pt x="510737" y="158750"/>
                </a:lnTo>
                <a:close/>
              </a:path>
              <a:path w="796290" h="684530">
                <a:moveTo>
                  <a:pt x="519622" y="41910"/>
                </a:moveTo>
                <a:lnTo>
                  <a:pt x="356926" y="41910"/>
                </a:lnTo>
                <a:lnTo>
                  <a:pt x="420566" y="46990"/>
                </a:lnTo>
                <a:lnTo>
                  <a:pt x="469038" y="60960"/>
                </a:lnTo>
                <a:lnTo>
                  <a:pt x="499906" y="78740"/>
                </a:lnTo>
                <a:lnTo>
                  <a:pt x="510737" y="97790"/>
                </a:lnTo>
                <a:lnTo>
                  <a:pt x="499906" y="115570"/>
                </a:lnTo>
                <a:lnTo>
                  <a:pt x="469038" y="133350"/>
                </a:lnTo>
                <a:lnTo>
                  <a:pt x="420567" y="147320"/>
                </a:lnTo>
                <a:lnTo>
                  <a:pt x="356926" y="153670"/>
                </a:lnTo>
                <a:lnTo>
                  <a:pt x="552689" y="153670"/>
                </a:lnTo>
                <a:lnTo>
                  <a:pt x="552689" y="97790"/>
                </a:lnTo>
                <a:lnTo>
                  <a:pt x="543044" y="66040"/>
                </a:lnTo>
                <a:lnTo>
                  <a:pt x="519622" y="41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9" name="Gráfico 88">
            <a:extLst>
              <a:ext uri="{FF2B5EF4-FFF2-40B4-BE49-F238E27FC236}">
                <a16:creationId xmlns:a16="http://schemas.microsoft.com/office/drawing/2014/main" id="{A3C9B02B-6364-8C72-AA9C-958A209713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6118" y="2134792"/>
            <a:ext cx="486576" cy="486574"/>
          </a:xfrm>
          <a:prstGeom prst="rect">
            <a:avLst/>
          </a:prstGeom>
        </p:spPr>
      </p:pic>
      <p:pic>
        <p:nvPicPr>
          <p:cNvPr id="90" name="Gráfico 89">
            <a:extLst>
              <a:ext uri="{FF2B5EF4-FFF2-40B4-BE49-F238E27FC236}">
                <a16:creationId xmlns:a16="http://schemas.microsoft.com/office/drawing/2014/main" id="{FD379D9C-0D98-DA7B-9B6B-EC23CD1B2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1187" y="4135111"/>
            <a:ext cx="368170" cy="460986"/>
          </a:xfrm>
          <a:prstGeom prst="rect">
            <a:avLst/>
          </a:prstGeom>
        </p:spPr>
      </p:pic>
      <p:pic>
        <p:nvPicPr>
          <p:cNvPr id="91" name="Gráfico 90">
            <a:extLst>
              <a:ext uri="{FF2B5EF4-FFF2-40B4-BE49-F238E27FC236}">
                <a16:creationId xmlns:a16="http://schemas.microsoft.com/office/drawing/2014/main" id="{1ED8157D-F052-FA34-B857-75C3CFFEF8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1188" y="1502946"/>
            <a:ext cx="441689" cy="504262"/>
          </a:xfrm>
          <a:prstGeom prst="rect">
            <a:avLst/>
          </a:prstGeom>
        </p:spPr>
      </p:pic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296E8226-5AA4-86E2-F9A3-C19FEE93D5AB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041931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8;p22">
            <a:extLst>
              <a:ext uri="{FF2B5EF4-FFF2-40B4-BE49-F238E27FC236}">
                <a16:creationId xmlns:a16="http://schemas.microsoft.com/office/drawing/2014/main" id="{E8620FF0-3C7E-50C8-1E2B-6DCAA5C9E76A}"/>
              </a:ext>
            </a:extLst>
          </p:cNvPr>
          <p:cNvSpPr txBox="1"/>
          <p:nvPr/>
        </p:nvSpPr>
        <p:spPr>
          <a:xfrm>
            <a:off x="3144981" y="767562"/>
            <a:ext cx="3263158" cy="548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3000"/>
              </a:lnSpc>
            </a:pPr>
            <a:r>
              <a:rPr lang="es-419" sz="4000" dirty="0">
                <a:solidFill>
                  <a:schemeClr val="bg1"/>
                </a:solidFill>
                <a:latin typeface="Montserrat Light" pitchFamily="2" charset="0"/>
                <a:ea typeface="Montserrat Black"/>
                <a:cs typeface="Montserrat Black"/>
                <a:sym typeface="Montserrat Black"/>
              </a:rPr>
              <a:t>Gracias</a:t>
            </a:r>
            <a:r>
              <a:rPr lang="es-419" sz="4000" noProof="0" dirty="0">
                <a:solidFill>
                  <a:schemeClr val="bg1"/>
                </a:solidFill>
                <a:latin typeface="Montserrat Light" pitchFamily="2" charset="0"/>
                <a:ea typeface="Montserrat Black"/>
                <a:cs typeface="Montserrat Black"/>
                <a:sym typeface="Montserrat Black"/>
              </a:rPr>
              <a:t> </a:t>
            </a:r>
            <a:endParaRPr lang="es-419" sz="4400" noProof="0" dirty="0">
              <a:solidFill>
                <a:schemeClr val="bg1"/>
              </a:solidFill>
              <a:latin typeface="Montserrat Light" pitchFamily="2" charset="0"/>
              <a:ea typeface="Montserrat Black"/>
              <a:cs typeface="Montserrat Black"/>
              <a:sym typeface="Montserrat Black"/>
            </a:endParaRPr>
          </a:p>
        </p:txBody>
      </p:sp>
      <p:sp>
        <p:nvSpPr>
          <p:cNvPr id="5" name="Google Shape;128;p22">
            <a:extLst>
              <a:ext uri="{FF2B5EF4-FFF2-40B4-BE49-F238E27FC236}">
                <a16:creationId xmlns:a16="http://schemas.microsoft.com/office/drawing/2014/main" id="{8A10C926-F6BD-68F6-0FED-593393CF54E4}"/>
              </a:ext>
            </a:extLst>
          </p:cNvPr>
          <p:cNvSpPr txBox="1"/>
          <p:nvPr/>
        </p:nvSpPr>
        <p:spPr>
          <a:xfrm>
            <a:off x="3144982" y="1681963"/>
            <a:ext cx="5541819" cy="889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ts val="3000"/>
              </a:lnSpc>
            </a:pPr>
            <a:r>
              <a:rPr lang="es-419" sz="2000" dirty="0">
                <a:solidFill>
                  <a:schemeClr val="bg1"/>
                </a:solidFill>
                <a:latin typeface="Montserrat SemiBold" pitchFamily="2" charset="0"/>
                <a:ea typeface="Montserrat Black"/>
                <a:cs typeface="Montserrat Black"/>
                <a:sym typeface="Montserrat Black"/>
              </a:rPr>
              <a:t>LEANDRO</a:t>
            </a:r>
            <a:r>
              <a:rPr lang="es-419" sz="2000" noProof="0" dirty="0">
                <a:solidFill>
                  <a:schemeClr val="bg1"/>
                </a:solidFill>
                <a:latin typeface="Montserrat SemiBold" pitchFamily="2" charset="0"/>
                <a:ea typeface="Montserrat Black"/>
                <a:cs typeface="Montserrat Black"/>
                <a:sym typeface="Montserrat Black"/>
              </a:rPr>
              <a:t> SANTOS</a:t>
            </a:r>
          </a:p>
          <a:p>
            <a:pPr>
              <a:lnSpc>
                <a:spcPts val="3000"/>
              </a:lnSpc>
            </a:pPr>
            <a:r>
              <a:rPr lang="es-419" sz="2000" dirty="0">
                <a:solidFill>
                  <a:schemeClr val="bg1"/>
                </a:solidFill>
                <a:latin typeface="Montserrat Light" pitchFamily="2" charset="0"/>
                <a:ea typeface="Montserrat Black"/>
                <a:cs typeface="Montserrat Black"/>
                <a:sym typeface="Montserrat Black"/>
              </a:rPr>
              <a:t>leandro.santos</a:t>
            </a:r>
            <a:r>
              <a:rPr lang="es-419" sz="2000" noProof="0" dirty="0">
                <a:solidFill>
                  <a:schemeClr val="bg1"/>
                </a:solidFill>
                <a:latin typeface="Montserrat Light" pitchFamily="2" charset="0"/>
                <a:ea typeface="Montserrat Black"/>
                <a:cs typeface="Montserrat Black"/>
                <a:sym typeface="Montserrat Black"/>
              </a:rPr>
              <a:t>@cnseg.org.br 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1A26270B-26F7-3215-24FB-0F6F66148C5B}"/>
              </a:ext>
            </a:extLst>
          </p:cNvPr>
          <p:cNvCxnSpPr>
            <a:cxnSpLocks/>
          </p:cNvCxnSpPr>
          <p:nvPr/>
        </p:nvCxnSpPr>
        <p:spPr>
          <a:xfrm>
            <a:off x="3276600" y="1413142"/>
            <a:ext cx="58674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630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AB16D-B324-A8C8-3947-BECA26F98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>
            <a:extLst>
              <a:ext uri="{FF2B5EF4-FFF2-40B4-BE49-F238E27FC236}">
                <a16:creationId xmlns:a16="http://schemas.microsoft.com/office/drawing/2014/main" id="{43ED0CD7-A5E8-82CF-22CD-6642E8665639}"/>
              </a:ext>
            </a:extLst>
          </p:cNvPr>
          <p:cNvSpPr txBox="1"/>
          <p:nvPr/>
        </p:nvSpPr>
        <p:spPr>
          <a:xfrm>
            <a:off x="941225" y="1413369"/>
            <a:ext cx="412578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Nueva Ley de Seguros</a:t>
            </a:r>
          </a:p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Reforma Tributaria</a:t>
            </a:r>
          </a:p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Nuevos Actores </a:t>
            </a:r>
          </a:p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Créditos de Carbono</a:t>
            </a:r>
          </a:p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Patrimonio Neto Ajustado</a:t>
            </a:r>
          </a:p>
          <a:p>
            <a:pPr marL="171448" indent="-171448" defTabSz="914391">
              <a:spcAft>
                <a:spcPts val="1500"/>
              </a:spcAft>
              <a:buClr>
                <a:srgbClr val="EC5A22"/>
              </a:buClr>
              <a:buSzPct val="100000"/>
              <a:buFont typeface="Century Gothic" panose="020B0502020202020204" pitchFamily="34" charset="0"/>
              <a:buChar char="●"/>
              <a:defRPr/>
            </a:pPr>
            <a:r>
              <a:rPr lang="es-419" sz="2000" kern="0" noProof="0" dirty="0">
                <a:solidFill>
                  <a:srgbClr val="78909C">
                    <a:lumMod val="50000"/>
                  </a:srgbClr>
                </a:solidFill>
                <a:latin typeface="Century Gothic" panose="020B0502020202020204" pitchFamily="34" charset="0"/>
                <a:cs typeface="Open Sans"/>
                <a:sym typeface="Arial"/>
              </a:rPr>
              <a:t>Números del Sector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AF6456-639E-92D2-A857-DC06DE60A8CF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Agenda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BDB30635-16C7-EA79-1A18-9E4238D827B4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731136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F344E-1BBF-01B7-B201-9D99E4542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940E5B3C-7234-F88F-8BC8-2B6975967A4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05719" y="937856"/>
            <a:ext cx="5953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C9E29-A96B-3338-5277-C4EB81DEA5D5}"/>
              </a:ext>
            </a:extLst>
          </p:cNvPr>
          <p:cNvSpPr txBox="1"/>
          <p:nvPr/>
        </p:nvSpPr>
        <p:spPr>
          <a:xfrm>
            <a:off x="715019" y="1749983"/>
            <a:ext cx="782396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419" b="1" noProof="0" dirty="0"/>
              <a:t>Puntos Clave:</a:t>
            </a:r>
            <a:endParaRPr lang="es-419" noProof="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sz="1600" b="1" noProof="0" dirty="0"/>
              <a:t>Plazos y Sanciones en la Regulación de Siniestros: </a:t>
            </a:r>
            <a:r>
              <a:rPr lang="es-419" sz="1600" noProof="0" dirty="0"/>
              <a:t>plazos rígidos de 30 días para seguros masivos, pudiendo alcanzar hasta 120 días para riesgos complejos.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sz="1600" b="1" noProof="0" dirty="0"/>
              <a:t>Arbitraje e Inseguridad Jurídica Internacional: </a:t>
            </a:r>
            <a:r>
              <a:rPr lang="es-419" sz="1600" noProof="0" dirty="0"/>
              <a:t>exigencia de que la legislación y la jurisdicción sean obligatoriamente brasileñas.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sz="1600" b="1" noProof="0" dirty="0"/>
              <a:t>Desafíos Suscripción: </a:t>
            </a:r>
            <a:r>
              <a:rPr lang="es-419" sz="1600" noProof="0" dirty="0"/>
              <a:t>Enfoque en el cuestionario de evaluación de riesgos.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sz="1600" b="1" noProof="0" dirty="0"/>
              <a:t>Riesgos en el Coaseguro: </a:t>
            </a:r>
            <a:r>
              <a:rPr lang="es-419" sz="1600" noProof="0" dirty="0"/>
              <a:t>ampliación de la responsabilidad de la aseguradora líder.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77F9053D-69BC-62B6-9964-5760BC0E851A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Nueva Ley de Seguros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ACB5AD5-449E-7301-5EEB-B1E802BF9908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2648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FBCBD-1BEE-9A9E-9280-7BC6FA8D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C911FF17-4B13-9037-8AFD-A2506E63207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05719" y="937856"/>
            <a:ext cx="5953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D2D0AA9-3804-B237-E077-D1C0C126BC49}"/>
              </a:ext>
            </a:extLst>
          </p:cNvPr>
          <p:cNvSpPr txBox="1"/>
          <p:nvPr/>
        </p:nvSpPr>
        <p:spPr>
          <a:xfrm>
            <a:off x="529388" y="1299412"/>
            <a:ext cx="32763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noProof="0" dirty="0"/>
              <a:t>El Escenario Antes de la Reforma</a:t>
            </a:r>
          </a:p>
          <a:p>
            <a:r>
              <a:rPr lang="es-419" sz="1600" noProof="0" dirty="0"/>
              <a:t>Impuestos Federales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r>
              <a:rPr lang="es-419" sz="1600" noProof="0" dirty="0"/>
              <a:t>Impuesto Estadual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  <a:p>
            <a:r>
              <a:rPr lang="es-419" sz="1600" noProof="0" dirty="0"/>
              <a:t>Impuesto Municipal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89D2647-7BA2-C871-EAA4-F2B4821B5129}"/>
              </a:ext>
            </a:extLst>
          </p:cNvPr>
          <p:cNvSpPr/>
          <p:nvPr/>
        </p:nvSpPr>
        <p:spPr>
          <a:xfrm>
            <a:off x="893779" y="1876926"/>
            <a:ext cx="2282562" cy="51334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PIS y COFINS </a:t>
            </a:r>
          </a:p>
          <a:p>
            <a:pPr algn="ctr"/>
            <a:r>
              <a:rPr lang="es-419" sz="1100" noProof="0" dirty="0"/>
              <a:t>(sobre el consumo)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D3D3D11-AE4C-7BE7-4633-54DF9E5AA3AC}"/>
              </a:ext>
            </a:extLst>
          </p:cNvPr>
          <p:cNvSpPr/>
          <p:nvPr/>
        </p:nvSpPr>
        <p:spPr>
          <a:xfrm>
            <a:off x="893779" y="2518475"/>
            <a:ext cx="2282562" cy="51334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IPI </a:t>
            </a:r>
          </a:p>
          <a:p>
            <a:pPr algn="ctr"/>
            <a:r>
              <a:rPr lang="es-419" sz="1100" noProof="0" dirty="0"/>
              <a:t>(sobre la producción)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90569448-9F18-1B9E-9AFF-59E97D997FDE}"/>
              </a:ext>
            </a:extLst>
          </p:cNvPr>
          <p:cNvSpPr/>
          <p:nvPr/>
        </p:nvSpPr>
        <p:spPr>
          <a:xfrm>
            <a:off x="893779" y="3338781"/>
            <a:ext cx="2282562" cy="51334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ICMS </a:t>
            </a:r>
          </a:p>
          <a:p>
            <a:pPr algn="ctr"/>
            <a:r>
              <a:rPr lang="es-419" sz="1100" noProof="0" dirty="0"/>
              <a:t>(Impuesto sobre la Circulación de Mercaderías y Servicios)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41B6E5F-B8A0-D27A-9F80-909777D8FD0B}"/>
              </a:ext>
            </a:extLst>
          </p:cNvPr>
          <p:cNvSpPr/>
          <p:nvPr/>
        </p:nvSpPr>
        <p:spPr>
          <a:xfrm>
            <a:off x="893779" y="4344709"/>
            <a:ext cx="2282562" cy="51334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ISS </a:t>
            </a:r>
          </a:p>
          <a:p>
            <a:pPr algn="ctr"/>
            <a:r>
              <a:rPr lang="es-419" sz="1100" noProof="0" dirty="0"/>
              <a:t>(Impuesto sobre Servicios)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61943220-0967-5B73-25BA-19AE44A1C237}"/>
              </a:ext>
            </a:extLst>
          </p:cNvPr>
          <p:cNvSpPr txBox="1"/>
          <p:nvPr/>
        </p:nvSpPr>
        <p:spPr>
          <a:xfrm>
            <a:off x="4623865" y="1318619"/>
            <a:ext cx="41007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noProof="0" dirty="0"/>
              <a:t>El Nuevo Sistema (Post-Reforma)</a:t>
            </a:r>
          </a:p>
          <a:p>
            <a:endParaRPr lang="es-419" sz="1600" noProof="0" dirty="0"/>
          </a:p>
          <a:p>
            <a:r>
              <a:rPr lang="es-419" sz="1600" noProof="0" dirty="0"/>
              <a:t>Impuesto Federal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r>
              <a:rPr lang="es-419" sz="1600" noProof="0" dirty="0"/>
              <a:t>Impuesto Regional (Estados y Municipios)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  <a:p>
            <a:endParaRPr lang="es-419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419" sz="1600" noProof="0" dirty="0"/>
          </a:p>
          <a:p>
            <a:endParaRPr lang="es-419" sz="1600" noProof="0" dirty="0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D6612451-ED37-1284-135E-0E7A76E97CB6}"/>
              </a:ext>
            </a:extLst>
          </p:cNvPr>
          <p:cNvSpPr/>
          <p:nvPr/>
        </p:nvSpPr>
        <p:spPr>
          <a:xfrm>
            <a:off x="4988256" y="2109264"/>
            <a:ext cx="2282562" cy="5133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CBS </a:t>
            </a:r>
          </a:p>
          <a:p>
            <a:pPr algn="ctr"/>
            <a:r>
              <a:rPr lang="es-419" sz="1100" noProof="0" dirty="0"/>
              <a:t>(Contribución sobre Bienes y Servicios)</a:t>
            </a:r>
          </a:p>
        </p:txBody>
      </p:sp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FAB9AF1F-6CA3-DE85-9F6F-0EEE1418149B}"/>
              </a:ext>
            </a:extLst>
          </p:cNvPr>
          <p:cNvSpPr/>
          <p:nvPr/>
        </p:nvSpPr>
        <p:spPr>
          <a:xfrm>
            <a:off x="4988256" y="3600777"/>
            <a:ext cx="2282562" cy="5133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100" noProof="0" dirty="0"/>
              <a:t>IBS </a:t>
            </a:r>
          </a:p>
          <a:p>
            <a:pPr algn="ctr"/>
            <a:r>
              <a:rPr lang="es-419" sz="1100" noProof="0" dirty="0"/>
              <a:t>(Impuesto sobre Bienes y Servicios) 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C07D228-BC17-951D-27D7-D1E1F4F3DFB2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Reforma Tributaria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65F22FA-3BF7-B777-707F-E8D1F11CEE92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96826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87935-1E29-9E56-72D0-6C6B7A7B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CCEC230C-6041-93C6-5584-0857B84E6A2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05719" y="937856"/>
            <a:ext cx="5953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189462FF-61E2-40C7-4ABC-172BD5745D03}"/>
              </a:ext>
            </a:extLst>
          </p:cNvPr>
          <p:cNvSpPr/>
          <p:nvPr/>
        </p:nvSpPr>
        <p:spPr>
          <a:xfrm>
            <a:off x="1148156" y="1540044"/>
            <a:ext cx="1450665" cy="7768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noProof="0" dirty="0"/>
              <a:t>Primas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A71EB4F-F85C-92D7-DEB5-FFF80F14AB69}"/>
              </a:ext>
            </a:extLst>
          </p:cNvPr>
          <p:cNvSpPr/>
          <p:nvPr/>
        </p:nvSpPr>
        <p:spPr>
          <a:xfrm>
            <a:off x="3080386" y="1540043"/>
            <a:ext cx="1450665" cy="7768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1600" noProof="0" dirty="0"/>
              <a:t>Deducciones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921AEC82-9415-8696-6957-9947ACBDC7C8}"/>
              </a:ext>
            </a:extLst>
          </p:cNvPr>
          <p:cNvSpPr/>
          <p:nvPr/>
        </p:nvSpPr>
        <p:spPr>
          <a:xfrm>
            <a:off x="5012616" y="1540043"/>
            <a:ext cx="1450665" cy="776897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Margen</a:t>
            </a:r>
          </a:p>
        </p:txBody>
      </p:sp>
      <p:sp>
        <p:nvSpPr>
          <p:cNvPr id="7" name="Sinal de Subtração 6">
            <a:extLst>
              <a:ext uri="{FF2B5EF4-FFF2-40B4-BE49-F238E27FC236}">
                <a16:creationId xmlns:a16="http://schemas.microsoft.com/office/drawing/2014/main" id="{09289653-13D0-1D7B-3600-A36FE3303FCB}"/>
              </a:ext>
            </a:extLst>
          </p:cNvPr>
          <p:cNvSpPr/>
          <p:nvPr/>
        </p:nvSpPr>
        <p:spPr>
          <a:xfrm>
            <a:off x="2669075" y="1605325"/>
            <a:ext cx="341056" cy="646332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8" name="Igual a 7">
            <a:extLst>
              <a:ext uri="{FF2B5EF4-FFF2-40B4-BE49-F238E27FC236}">
                <a16:creationId xmlns:a16="http://schemas.microsoft.com/office/drawing/2014/main" id="{D2A156C9-B254-B248-D1E3-DAFA4E129D9C}"/>
              </a:ext>
            </a:extLst>
          </p:cNvPr>
          <p:cNvSpPr/>
          <p:nvPr/>
        </p:nvSpPr>
        <p:spPr>
          <a:xfrm>
            <a:off x="4601306" y="1661247"/>
            <a:ext cx="337184" cy="561634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3216563-48B4-6736-5E19-71C12DCDEDBF}"/>
              </a:ext>
            </a:extLst>
          </p:cNvPr>
          <p:cNvSpPr/>
          <p:nvPr/>
        </p:nvSpPr>
        <p:spPr>
          <a:xfrm>
            <a:off x="2385991" y="2832515"/>
            <a:ext cx="2839453" cy="64633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r>
              <a:rPr lang="es-419" sz="1200" b="1" noProof="0" dirty="0"/>
              <a:t>CONTRIBUYENTE:</a:t>
            </a:r>
            <a:r>
              <a:rPr lang="es-419" sz="1200" noProof="0" dirty="0"/>
              <a:t> toma crédito</a:t>
            </a:r>
          </a:p>
          <a:p>
            <a:r>
              <a:rPr lang="es-419" sz="1200" b="1" noProof="0" dirty="0"/>
              <a:t>NO CONTRIBUYENTE: </a:t>
            </a:r>
            <a:r>
              <a:rPr lang="es-419" sz="1200" noProof="0" dirty="0"/>
              <a:t>no toma crédito</a:t>
            </a:r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A819B7F2-15E2-29EA-0570-F0302B6CB358}"/>
              </a:ext>
            </a:extLst>
          </p:cNvPr>
          <p:cNvCxnSpPr>
            <a:cxnSpLocks/>
          </p:cNvCxnSpPr>
          <p:nvPr/>
        </p:nvCxnSpPr>
        <p:spPr>
          <a:xfrm>
            <a:off x="3805717" y="2420069"/>
            <a:ext cx="1" cy="38494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ADD496E-DE7F-3AAD-B531-EFCF02716D9D}"/>
              </a:ext>
            </a:extLst>
          </p:cNvPr>
          <p:cNvSpPr txBox="1"/>
          <p:nvPr/>
        </p:nvSpPr>
        <p:spPr>
          <a:xfrm>
            <a:off x="3918858" y="2413193"/>
            <a:ext cx="2536943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r>
              <a:rPr lang="es-419" sz="1400" noProof="0" dirty="0"/>
              <a:t>Depende del asegurado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6E2DC26-D9A1-3FC7-FA5E-7FD7FE231C7E}"/>
              </a:ext>
            </a:extLst>
          </p:cNvPr>
          <p:cNvSpPr/>
          <p:nvPr/>
        </p:nvSpPr>
        <p:spPr>
          <a:xfrm>
            <a:off x="3072906" y="3703431"/>
            <a:ext cx="1450665" cy="776897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Alícuota</a:t>
            </a:r>
          </a:p>
          <a:p>
            <a:pPr algn="ctr"/>
            <a:r>
              <a:rPr lang="es-419" noProof="0" dirty="0"/>
              <a:t>IBS/CBS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51808D24-4E33-01DC-5500-C996220AE25F}"/>
              </a:ext>
            </a:extLst>
          </p:cNvPr>
          <p:cNvSpPr/>
          <p:nvPr/>
        </p:nvSpPr>
        <p:spPr>
          <a:xfrm>
            <a:off x="5005136" y="3703431"/>
            <a:ext cx="1450665" cy="77689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Tributo</a:t>
            </a:r>
          </a:p>
        </p:txBody>
      </p:sp>
      <p:sp>
        <p:nvSpPr>
          <p:cNvPr id="22" name="Igual a 21">
            <a:extLst>
              <a:ext uri="{FF2B5EF4-FFF2-40B4-BE49-F238E27FC236}">
                <a16:creationId xmlns:a16="http://schemas.microsoft.com/office/drawing/2014/main" id="{646D52A7-81C3-F2D3-FFBB-BF2253650B6C}"/>
              </a:ext>
            </a:extLst>
          </p:cNvPr>
          <p:cNvSpPr/>
          <p:nvPr/>
        </p:nvSpPr>
        <p:spPr>
          <a:xfrm>
            <a:off x="4593826" y="3824635"/>
            <a:ext cx="337184" cy="561634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>
              <a:solidFill>
                <a:schemeClr val="tx1"/>
              </a:solidFill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FE88E1C3-4883-A8D1-A927-CF33F8588C1C}"/>
              </a:ext>
            </a:extLst>
          </p:cNvPr>
          <p:cNvSpPr/>
          <p:nvPr/>
        </p:nvSpPr>
        <p:spPr>
          <a:xfrm>
            <a:off x="1144284" y="3697730"/>
            <a:ext cx="1450665" cy="776897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Margen</a:t>
            </a:r>
          </a:p>
        </p:txBody>
      </p:sp>
      <p:sp>
        <p:nvSpPr>
          <p:cNvPr id="24" name="Sinal de Multiplicação 23">
            <a:extLst>
              <a:ext uri="{FF2B5EF4-FFF2-40B4-BE49-F238E27FC236}">
                <a16:creationId xmlns:a16="http://schemas.microsoft.com/office/drawing/2014/main" id="{99E0A057-3ECD-D918-0A26-B7FCC96546BB}"/>
              </a:ext>
            </a:extLst>
          </p:cNvPr>
          <p:cNvSpPr/>
          <p:nvPr/>
        </p:nvSpPr>
        <p:spPr>
          <a:xfrm>
            <a:off x="2669075" y="3946358"/>
            <a:ext cx="280381" cy="28875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graphicFrame>
        <p:nvGraphicFramePr>
          <p:cNvPr id="25" name="Tabela 24">
            <a:extLst>
              <a:ext uri="{FF2B5EF4-FFF2-40B4-BE49-F238E27FC236}">
                <a16:creationId xmlns:a16="http://schemas.microsoft.com/office/drawing/2014/main" id="{AD3226A5-93C8-DCE0-84D9-904286F261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419719"/>
              </p:ext>
            </p:extLst>
          </p:nvPr>
        </p:nvGraphicFramePr>
        <p:xfrm>
          <a:off x="7050806" y="2094421"/>
          <a:ext cx="1735684" cy="25831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67842">
                  <a:extLst>
                    <a:ext uri="{9D8B030D-6E8A-4147-A177-3AD203B41FA5}">
                      <a16:colId xmlns:a16="http://schemas.microsoft.com/office/drawing/2014/main" val="3591940919"/>
                    </a:ext>
                  </a:extLst>
                </a:gridCol>
                <a:gridCol w="867842">
                  <a:extLst>
                    <a:ext uri="{9D8B030D-6E8A-4147-A177-3AD203B41FA5}">
                      <a16:colId xmlns:a16="http://schemas.microsoft.com/office/drawing/2014/main" val="1700825643"/>
                    </a:ext>
                  </a:extLst>
                </a:gridCol>
              </a:tblGrid>
              <a:tr h="474355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Año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Alícuota</a:t>
                      </a:r>
                    </a:p>
                    <a:p>
                      <a:pPr algn="ctr"/>
                      <a:r>
                        <a:rPr lang="es-419" noProof="0" dirty="0"/>
                        <a:t>IBS/CBS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209814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10,85%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735208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10,85%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461662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11,00%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162244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11,15%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725127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419" noProof="0" dirty="0"/>
                        <a:t>11,30%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799288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11,50%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288554"/>
                  </a:ext>
                </a:extLst>
              </a:tr>
              <a:tr h="282909"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2033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noProof="0" dirty="0"/>
                        <a:t>12,50%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343453"/>
                  </a:ext>
                </a:extLst>
              </a:tr>
            </a:tbl>
          </a:graphicData>
        </a:graphic>
      </p:graphicFrame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8F773982-DEEA-CA09-644F-FBC1914D7622}"/>
              </a:ext>
            </a:extLst>
          </p:cNvPr>
          <p:cNvCxnSpPr>
            <a:cxnSpLocks/>
          </p:cNvCxnSpPr>
          <p:nvPr/>
        </p:nvCxnSpPr>
        <p:spPr>
          <a:xfrm flipV="1">
            <a:off x="3847981" y="2365004"/>
            <a:ext cx="3123460" cy="2312597"/>
          </a:xfrm>
          <a:prstGeom prst="bentConnector3">
            <a:avLst>
              <a:gd name="adj1" fmla="val 89180"/>
            </a:avLst>
          </a:prstGeom>
          <a:ln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4">
            <a:extLst>
              <a:ext uri="{FF2B5EF4-FFF2-40B4-BE49-F238E27FC236}">
                <a16:creationId xmlns:a16="http://schemas.microsoft.com/office/drawing/2014/main" id="{F82DD1A2-8273-AAD5-87DA-41A79A17C91E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Reforma Tributaria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6D7DA4C2-7204-B79E-0CBD-D9B8C82F4848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73863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FB156-8D44-41CF-829C-9FF7931FE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F01952F2-CB06-5938-BAE6-88F10F460408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Nuevos Actores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E0279984-B497-6786-10A1-CFCFFD16D13A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  <p:pic>
        <p:nvPicPr>
          <p:cNvPr id="25" name="Gráfico 24" descr="Engrenagens com preenchimento sólido">
            <a:extLst>
              <a:ext uri="{FF2B5EF4-FFF2-40B4-BE49-F238E27FC236}">
                <a16:creationId xmlns:a16="http://schemas.microsoft.com/office/drawing/2014/main" id="{43BC56F8-9315-AFCC-BC13-18AEEC0C4F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6516530" y="3831416"/>
            <a:ext cx="375126" cy="375126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503F4F4E-6797-143A-9909-CDD819B662FA}"/>
              </a:ext>
            </a:extLst>
          </p:cNvPr>
          <p:cNvSpPr txBox="1"/>
          <p:nvPr/>
        </p:nvSpPr>
        <p:spPr>
          <a:xfrm>
            <a:off x="1957705" y="4147664"/>
            <a:ext cx="1596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noProof="0" dirty="0">
                <a:solidFill>
                  <a:schemeClr val="bg1"/>
                </a:solidFill>
              </a:rPr>
              <a:t>Seguradoras Tradicionales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3E2B90E-AD84-C346-9A2E-083DC6015FC4}"/>
              </a:ext>
            </a:extLst>
          </p:cNvPr>
          <p:cNvSpPr txBox="1"/>
          <p:nvPr/>
        </p:nvSpPr>
        <p:spPr>
          <a:xfrm>
            <a:off x="3685099" y="4147664"/>
            <a:ext cx="1354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noProof="0" dirty="0">
                <a:solidFill>
                  <a:schemeClr val="bg1"/>
                </a:solidFill>
              </a:rPr>
              <a:t>Protección Patrimonial Mutualista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BEAE60E-9AD7-7FFC-0AD1-F0CDE2DDFD2C}"/>
              </a:ext>
            </a:extLst>
          </p:cNvPr>
          <p:cNvSpPr txBox="1"/>
          <p:nvPr/>
        </p:nvSpPr>
        <p:spPr>
          <a:xfrm>
            <a:off x="5468410" y="4147664"/>
            <a:ext cx="1537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600" b="1" noProof="0" dirty="0">
                <a:solidFill>
                  <a:schemeClr val="bg1"/>
                </a:solidFill>
              </a:rPr>
              <a:t>Cooperativas de Seguros</a:t>
            </a:r>
          </a:p>
        </p:txBody>
      </p:sp>
      <p:sp>
        <p:nvSpPr>
          <p:cNvPr id="2" name="Oval 28">
            <a:extLst>
              <a:ext uri="{FF2B5EF4-FFF2-40B4-BE49-F238E27FC236}">
                <a16:creationId xmlns:a16="http://schemas.microsoft.com/office/drawing/2014/main" id="{83DCFAFD-2F10-2518-7993-4A2D26F57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6338" y="3301118"/>
            <a:ext cx="822960" cy="822960"/>
          </a:xfrm>
          <a:prstGeom prst="ellipse">
            <a:avLst/>
          </a:prstGeom>
          <a:solidFill>
            <a:srgbClr val="E95820">
              <a:alpha val="75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419" sz="1050" noProof="0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D6019BA-58CD-5129-80E6-9730E84161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09560" y="3653715"/>
            <a:ext cx="516516" cy="51651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C425180-0511-B06F-69F7-063DC41D5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824" y="3290011"/>
            <a:ext cx="822960" cy="822960"/>
          </a:xfrm>
          <a:prstGeom prst="ellipse">
            <a:avLst/>
          </a:prstGeom>
          <a:solidFill>
            <a:srgbClr val="E95820">
              <a:alpha val="75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419" sz="1050" noProof="0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CADA2B76-7D48-9649-E264-FA4E54AC6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40421" y="3690278"/>
            <a:ext cx="460758" cy="460756"/>
          </a:xfrm>
          <a:prstGeom prst="rect">
            <a:avLst/>
          </a:prstGeom>
        </p:spPr>
      </p:pic>
      <p:sp>
        <p:nvSpPr>
          <p:cNvPr id="12" name="Oval 8">
            <a:extLst>
              <a:ext uri="{FF2B5EF4-FFF2-40B4-BE49-F238E27FC236}">
                <a16:creationId xmlns:a16="http://schemas.microsoft.com/office/drawing/2014/main" id="{7178A7D0-E861-55E9-C0FA-B6D168A87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5910" y="3293296"/>
            <a:ext cx="822960" cy="822960"/>
          </a:xfrm>
          <a:prstGeom prst="ellipse">
            <a:avLst/>
          </a:prstGeom>
          <a:solidFill>
            <a:srgbClr val="E95820">
              <a:alpha val="75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419" sz="1050" noProof="0" dirty="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22C6AC13-FCE8-E0B3-F8D8-CE6C06075E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04507" y="3693563"/>
            <a:ext cx="460758" cy="460756"/>
          </a:xfrm>
          <a:prstGeom prst="rect">
            <a:avLst/>
          </a:prstGeom>
        </p:spPr>
      </p:pic>
      <p:pic>
        <p:nvPicPr>
          <p:cNvPr id="22" name="Gráfico 21" descr="Coluna grega estrutura de tópicos">
            <a:extLst>
              <a:ext uri="{FF2B5EF4-FFF2-40B4-BE49-F238E27FC236}">
                <a16:creationId xmlns:a16="http://schemas.microsoft.com/office/drawing/2014/main" id="{A284854E-0AFC-2BD1-ACE2-9A0C7C17B7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79569" y="1436911"/>
            <a:ext cx="753683" cy="753683"/>
          </a:xfrm>
          <a:prstGeom prst="rect">
            <a:avLst/>
          </a:prstGeom>
        </p:spPr>
      </p:pic>
      <p:pic>
        <p:nvPicPr>
          <p:cNvPr id="23" name="Gráfico 22" descr="Coluna grega estrutura de tópicos">
            <a:extLst>
              <a:ext uri="{FF2B5EF4-FFF2-40B4-BE49-F238E27FC236}">
                <a16:creationId xmlns:a16="http://schemas.microsoft.com/office/drawing/2014/main" id="{E80629F8-1EE7-56D2-4ED8-4654E72D24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98563" y="1436911"/>
            <a:ext cx="753683" cy="753683"/>
          </a:xfrm>
          <a:prstGeom prst="rect">
            <a:avLst/>
          </a:prstGeom>
        </p:spPr>
      </p:pic>
      <p:pic>
        <p:nvPicPr>
          <p:cNvPr id="24" name="Gráfico 23" descr="Coluna grega estrutura de tópicos">
            <a:extLst>
              <a:ext uri="{FF2B5EF4-FFF2-40B4-BE49-F238E27FC236}">
                <a16:creationId xmlns:a16="http://schemas.microsoft.com/office/drawing/2014/main" id="{E6AB6955-0861-0C01-8E52-A225ABA59A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7557" y="1436911"/>
            <a:ext cx="753683" cy="753683"/>
          </a:xfrm>
          <a:prstGeom prst="rect">
            <a:avLst/>
          </a:prstGeom>
        </p:spPr>
      </p:pic>
      <p:pic>
        <p:nvPicPr>
          <p:cNvPr id="26" name="Gráfico 25" descr="Coluna grega estrutura de tópicos">
            <a:extLst>
              <a:ext uri="{FF2B5EF4-FFF2-40B4-BE49-F238E27FC236}">
                <a16:creationId xmlns:a16="http://schemas.microsoft.com/office/drawing/2014/main" id="{F4562362-6C23-3E78-DAA0-E485E45DCD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6551" y="1436911"/>
            <a:ext cx="753683" cy="753683"/>
          </a:xfrm>
          <a:prstGeom prst="rect">
            <a:avLst/>
          </a:prstGeom>
        </p:spPr>
      </p:pic>
      <p:pic>
        <p:nvPicPr>
          <p:cNvPr id="27" name="Gráfico 26" descr="Coluna grega estrutura de tópicos">
            <a:extLst>
              <a:ext uri="{FF2B5EF4-FFF2-40B4-BE49-F238E27FC236}">
                <a16:creationId xmlns:a16="http://schemas.microsoft.com/office/drawing/2014/main" id="{1B96BAC9-CEB5-8305-3C72-2BE5A73C1F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5545" y="1436911"/>
            <a:ext cx="753683" cy="753683"/>
          </a:xfrm>
          <a:prstGeom prst="rect">
            <a:avLst/>
          </a:prstGeom>
        </p:spPr>
      </p:pic>
      <p:pic>
        <p:nvPicPr>
          <p:cNvPr id="39" name="Gráfico 38" descr="Coluna grega estrutura de tópicos">
            <a:extLst>
              <a:ext uri="{FF2B5EF4-FFF2-40B4-BE49-F238E27FC236}">
                <a16:creationId xmlns:a16="http://schemas.microsoft.com/office/drawing/2014/main" id="{7B230DD9-C7A2-BF14-E1AC-6B539ED65E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2179569" y="2165511"/>
            <a:ext cx="753683" cy="753683"/>
          </a:xfrm>
          <a:prstGeom prst="rect">
            <a:avLst/>
          </a:prstGeom>
        </p:spPr>
      </p:pic>
      <p:pic>
        <p:nvPicPr>
          <p:cNvPr id="40" name="Gráfico 39" descr="Coluna grega estrutura de tópicos">
            <a:extLst>
              <a:ext uri="{FF2B5EF4-FFF2-40B4-BE49-F238E27FC236}">
                <a16:creationId xmlns:a16="http://schemas.microsoft.com/office/drawing/2014/main" id="{E91AD286-7C41-9083-BCFB-AEEFD6BB3D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3098563" y="2165511"/>
            <a:ext cx="753683" cy="753683"/>
          </a:xfrm>
          <a:prstGeom prst="rect">
            <a:avLst/>
          </a:prstGeom>
        </p:spPr>
      </p:pic>
      <p:pic>
        <p:nvPicPr>
          <p:cNvPr id="41" name="Gráfico 40" descr="Coluna grega estrutura de tópicos">
            <a:extLst>
              <a:ext uri="{FF2B5EF4-FFF2-40B4-BE49-F238E27FC236}">
                <a16:creationId xmlns:a16="http://schemas.microsoft.com/office/drawing/2014/main" id="{CF8DEAC5-9453-03B8-0DEC-FE2B910429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017557" y="2165511"/>
            <a:ext cx="753683" cy="753683"/>
          </a:xfrm>
          <a:prstGeom prst="rect">
            <a:avLst/>
          </a:prstGeom>
        </p:spPr>
      </p:pic>
      <p:pic>
        <p:nvPicPr>
          <p:cNvPr id="42" name="Gráfico 41" descr="Coluna grega estrutura de tópicos">
            <a:extLst>
              <a:ext uri="{FF2B5EF4-FFF2-40B4-BE49-F238E27FC236}">
                <a16:creationId xmlns:a16="http://schemas.microsoft.com/office/drawing/2014/main" id="{11776724-D1F4-A0E3-EFBD-FC6F50FB79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936551" y="2165511"/>
            <a:ext cx="753683" cy="753683"/>
          </a:xfrm>
          <a:prstGeom prst="rect">
            <a:avLst/>
          </a:prstGeom>
        </p:spPr>
      </p:pic>
      <p:pic>
        <p:nvPicPr>
          <p:cNvPr id="43" name="Gráfico 42" descr="Coluna grega estrutura de tópicos">
            <a:extLst>
              <a:ext uri="{FF2B5EF4-FFF2-40B4-BE49-F238E27FC236}">
                <a16:creationId xmlns:a16="http://schemas.microsoft.com/office/drawing/2014/main" id="{0EE8C45B-B477-0662-106D-11FF759C8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855545" y="2165511"/>
            <a:ext cx="753683" cy="753683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465A8CF1-7C6E-62C8-0B98-E1071E44C8FA}"/>
              </a:ext>
            </a:extLst>
          </p:cNvPr>
          <p:cNvSpPr txBox="1"/>
          <p:nvPr/>
        </p:nvSpPr>
        <p:spPr>
          <a:xfrm>
            <a:off x="2131443" y="2040469"/>
            <a:ext cx="863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noProof="0" dirty="0"/>
              <a:t>Tributaria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ABCDEF1-CE14-0012-49E3-88B2E6B965BC}"/>
              </a:ext>
            </a:extLst>
          </p:cNvPr>
          <p:cNvSpPr txBox="1"/>
          <p:nvPr/>
        </p:nvSpPr>
        <p:spPr>
          <a:xfrm>
            <a:off x="3043343" y="2040469"/>
            <a:ext cx="863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noProof="0" dirty="0"/>
              <a:t>Solvencia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E1190D00-69AA-22B8-EF1F-A4B442B4CC4A}"/>
              </a:ext>
            </a:extLst>
          </p:cNvPr>
          <p:cNvSpPr txBox="1"/>
          <p:nvPr/>
        </p:nvSpPr>
        <p:spPr>
          <a:xfrm>
            <a:off x="3962914" y="2040469"/>
            <a:ext cx="863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noProof="0" dirty="0"/>
              <a:t>Provisión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21789C1-557E-B64D-15D6-FFB7B69CAB10}"/>
              </a:ext>
            </a:extLst>
          </p:cNvPr>
          <p:cNvSpPr txBox="1"/>
          <p:nvPr/>
        </p:nvSpPr>
        <p:spPr>
          <a:xfrm>
            <a:off x="4799408" y="2040469"/>
            <a:ext cx="1030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noProof="0" dirty="0"/>
              <a:t>Gobernanza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9AE7E78C-1369-4046-A159-742BEF53FDC8}"/>
              </a:ext>
            </a:extLst>
          </p:cNvPr>
          <p:cNvSpPr txBox="1"/>
          <p:nvPr/>
        </p:nvSpPr>
        <p:spPr>
          <a:xfrm>
            <a:off x="5803539" y="2040469"/>
            <a:ext cx="961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b="1" noProof="0" dirty="0"/>
              <a:t>Conducta</a:t>
            </a:r>
          </a:p>
        </p:txBody>
      </p:sp>
      <p:sp>
        <p:nvSpPr>
          <p:cNvPr id="49" name="Triângulo isósceles 48">
            <a:extLst>
              <a:ext uri="{FF2B5EF4-FFF2-40B4-BE49-F238E27FC236}">
                <a16:creationId xmlns:a16="http://schemas.microsoft.com/office/drawing/2014/main" id="{BAD6D3DC-E65E-59D8-2FA1-F4F7385D51B1}"/>
              </a:ext>
            </a:extLst>
          </p:cNvPr>
          <p:cNvSpPr/>
          <p:nvPr/>
        </p:nvSpPr>
        <p:spPr>
          <a:xfrm>
            <a:off x="2131443" y="554021"/>
            <a:ext cx="4535577" cy="817878"/>
          </a:xfrm>
          <a:prstGeom prst="triangle">
            <a:avLst>
              <a:gd name="adj" fmla="val 51130"/>
            </a:avLst>
          </a:prstGeom>
          <a:noFill/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DABE634E-A1CB-2435-3758-037DBD7E8D26}"/>
              </a:ext>
            </a:extLst>
          </p:cNvPr>
          <p:cNvSpPr/>
          <p:nvPr/>
        </p:nvSpPr>
        <p:spPr>
          <a:xfrm>
            <a:off x="2263213" y="1404308"/>
            <a:ext cx="4260192" cy="88022"/>
          </a:xfrm>
          <a:prstGeom prst="rect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0507ABDA-54C1-7066-5E92-F568A27263F8}"/>
              </a:ext>
            </a:extLst>
          </p:cNvPr>
          <p:cNvSpPr/>
          <p:nvPr/>
        </p:nvSpPr>
        <p:spPr>
          <a:xfrm>
            <a:off x="1842550" y="2857319"/>
            <a:ext cx="5049106" cy="152542"/>
          </a:xfrm>
          <a:prstGeom prst="rect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049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A50A5-2D62-BFF8-1426-52412DF7E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3B13F311-774A-6F61-633C-8F055B632BD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05719" y="937856"/>
            <a:ext cx="5953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3455FD-96F3-753D-C1C8-57AE8B809051}"/>
              </a:ext>
            </a:extLst>
          </p:cNvPr>
          <p:cNvSpPr txBox="1"/>
          <p:nvPr/>
        </p:nvSpPr>
        <p:spPr>
          <a:xfrm>
            <a:off x="715020" y="1749983"/>
            <a:ext cx="783771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419" b="1" noProof="0" dirty="0"/>
              <a:t>Puntos Clave:</a:t>
            </a:r>
            <a:endParaRPr lang="es-419" noProof="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b="1" noProof="0" dirty="0"/>
              <a:t>Artículo 56 de la Ley 15.042/2024: </a:t>
            </a:r>
            <a:r>
              <a:rPr lang="es-419" noProof="0" dirty="0"/>
              <a:t>obligatoriedad de inversión de, como mínimo, 0,5% anual de las reservas técnicas.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b="1" noProof="0" dirty="0"/>
              <a:t>Desafíos del mercado: </a:t>
            </a:r>
            <a:r>
              <a:rPr lang="es-419" noProof="0" dirty="0"/>
              <a:t>Adecuación a la naturaleza de las obligaciones, </a:t>
            </a:r>
            <a:r>
              <a:rPr lang="es-419" dirty="0"/>
              <a:t>l</a:t>
            </a:r>
            <a:r>
              <a:rPr lang="es-419" noProof="0" dirty="0" err="1"/>
              <a:t>iquidez</a:t>
            </a:r>
            <a:r>
              <a:rPr lang="es-419" noProof="0" dirty="0"/>
              <a:t> y </a:t>
            </a:r>
            <a:r>
              <a:rPr lang="es-419" noProof="0" dirty="0" err="1"/>
              <a:t>expertise</a:t>
            </a:r>
            <a:r>
              <a:rPr lang="es-419" noProof="0" dirty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b="1" noProof="0" dirty="0"/>
              <a:t>Impacto en los productos (PGBL/VGBL): </a:t>
            </a:r>
            <a:r>
              <a:rPr lang="es-419" dirty="0"/>
              <a:t>V</a:t>
            </a:r>
            <a:r>
              <a:rPr lang="es-ES" noProof="0" dirty="0" err="1"/>
              <a:t>iola</a:t>
            </a:r>
            <a:r>
              <a:rPr lang="es-ES" noProof="0" dirty="0"/>
              <a:t> el deber fiduciario de los gestores y puede afectar la rentabilidad</a:t>
            </a:r>
            <a:r>
              <a:rPr lang="es-419" noProof="0" dirty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419" b="1" dirty="0"/>
              <a:t>ADI 7795 y el juicio en STF: </a:t>
            </a:r>
            <a:r>
              <a:rPr lang="es-419" dirty="0"/>
              <a:t>La ley viola los principios de libre iniciativa, isonomía y seguridad jurídica.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419" sz="1200" kern="0" noProof="0" dirty="0">
              <a:solidFill>
                <a:srgbClr val="78909C">
                  <a:lumMod val="50000"/>
                </a:srgbClr>
              </a:solidFill>
              <a:latin typeface="Century Gothic" panose="020B0502020202020204" pitchFamily="34" charset="0"/>
              <a:cs typeface="Open Sans"/>
              <a:sym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1BA11C98-6C71-549F-7E83-140AA545983E}"/>
              </a:ext>
            </a:extLst>
          </p:cNvPr>
          <p:cNvSpPr txBox="1"/>
          <p:nvPr/>
        </p:nvSpPr>
        <p:spPr>
          <a:xfrm>
            <a:off x="316828" y="534504"/>
            <a:ext cx="248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Créditos de Carbono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4E6143B1-B892-EBBE-4995-5049585E9ED9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390862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AFEB0-982C-D442-6CBF-01D626A08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5">
            <a:extLst>
              <a:ext uri="{FF2B5EF4-FFF2-40B4-BE49-F238E27FC236}">
                <a16:creationId xmlns:a16="http://schemas.microsoft.com/office/drawing/2014/main" id="{F4CB6002-DD84-B09E-35E1-5DDD3A5B82D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805719" y="937856"/>
            <a:ext cx="59531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s-419" sz="1400" kern="0" noProof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0F17676-AC50-FE2F-CBB7-2993ACBFCF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781430"/>
              </p:ext>
            </p:extLst>
          </p:nvPr>
        </p:nvGraphicFramePr>
        <p:xfrm>
          <a:off x="405285" y="1276970"/>
          <a:ext cx="4317964" cy="355300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317964">
                  <a:extLst>
                    <a:ext uri="{9D8B030D-6E8A-4147-A177-3AD203B41FA5}">
                      <a16:colId xmlns:a16="http://schemas.microsoft.com/office/drawing/2014/main" val="1654954585"/>
                    </a:ext>
                  </a:extLst>
                </a:gridCol>
              </a:tblGrid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b="1" u="none" strike="noStrike" noProof="0" dirty="0">
                          <a:effectLst/>
                        </a:rPr>
                        <a:t>PNA Nivel 1</a:t>
                      </a:r>
                      <a:endParaRPr lang="es-419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9" marR="4349" marT="4349" marB="0" anchor="b"/>
                </a:tc>
                <a:extLst>
                  <a:ext uri="{0D108BD9-81ED-4DB2-BD59-A6C34878D82A}">
                    <a16:rowId xmlns:a16="http://schemas.microsoft.com/office/drawing/2014/main" val="392833729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Patrimonio Neto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3" marR="4349" marT="4349" marB="0" anchor="b"/>
                </a:tc>
                <a:extLst>
                  <a:ext uri="{0D108BD9-81ED-4DB2-BD59-A6C34878D82A}">
                    <a16:rowId xmlns:a16="http://schemas.microsoft.com/office/drawing/2014/main" val="462953018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(+) Ajustes Contables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3" marR="4349" marT="4349" marB="0" anchor="b"/>
                </a:tc>
                <a:extLst>
                  <a:ext uri="{0D108BD9-81ED-4DB2-BD59-A6C34878D82A}">
                    <a16:rowId xmlns:a16="http://schemas.microsoft.com/office/drawing/2014/main" val="1250814074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Deducción de Participaciones Societarias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600591647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Deducción de Crédito Tributario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2349077368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Deducción de Activos Intangibles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3075390422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Otros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3467615832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(+) Ajustes Económicos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3" marR="4349" marT="4349" marB="0" anchor="b"/>
                </a:tc>
                <a:extLst>
                  <a:ext uri="{0D108BD9-81ED-4DB2-BD59-A6C34878D82A}">
                    <a16:rowId xmlns:a16="http://schemas.microsoft.com/office/drawing/2014/main" val="2832268522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Ajuste a valor de mercado de los activos mantenidos el vencimiento (</a:t>
                      </a:r>
                      <a:r>
                        <a:rPr lang="es-419" sz="1200" u="none" strike="noStrike" noProof="0" dirty="0" err="1">
                          <a:effectLst/>
                        </a:rPr>
                        <a:t>HtM</a:t>
                      </a:r>
                      <a:r>
                        <a:rPr lang="es-419" sz="1200" u="none" strike="noStrike" noProof="0" dirty="0">
                          <a:effectLst/>
                        </a:rPr>
                        <a:t>)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1277564833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1348677391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b="1" u="none" strike="noStrike" noProof="0" dirty="0">
                          <a:effectLst/>
                        </a:rPr>
                        <a:t>PNA Nivel 2</a:t>
                      </a:r>
                      <a:endParaRPr lang="es-419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9" marR="4349" marT="4349" marB="0" anchor="b"/>
                </a:tc>
                <a:extLst>
                  <a:ext uri="{0D108BD9-81ED-4DB2-BD59-A6C34878D82A}">
                    <a16:rowId xmlns:a16="http://schemas.microsoft.com/office/drawing/2014/main" val="3040912647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(+) Ajustes Económicos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3" marR="4349" marT="4349" marB="0" anchor="b"/>
                </a:tc>
                <a:extLst>
                  <a:ext uri="{0D108BD9-81ED-4DB2-BD59-A6C34878D82A}">
                    <a16:rowId xmlns:a16="http://schemas.microsoft.com/office/drawing/2014/main" val="215719017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Superávit Realista (limitado al Riesgo de Suscripción)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223503005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2989580689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b="1" u="none" strike="noStrike" noProof="0" dirty="0">
                          <a:effectLst/>
                        </a:rPr>
                        <a:t>PNA Nivel 3</a:t>
                      </a:r>
                      <a:endParaRPr lang="es-419" sz="12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49" marR="4349" marT="4349" marB="0" anchor="b"/>
                </a:tc>
                <a:extLst>
                  <a:ext uri="{0D108BD9-81ED-4DB2-BD59-A6C34878D82A}">
                    <a16:rowId xmlns:a16="http://schemas.microsoft.com/office/drawing/2014/main" val="3607102744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(+) Ajustes Contables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33" marR="4349" marT="4349" marB="0" anchor="b"/>
                </a:tc>
                <a:extLst>
                  <a:ext uri="{0D108BD9-81ED-4DB2-BD59-A6C34878D82A}">
                    <a16:rowId xmlns:a16="http://schemas.microsoft.com/office/drawing/2014/main" val="537285355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Crédito Tributario (limitado al 15% del CMR)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3557836823"/>
                  </a:ext>
                </a:extLst>
              </a:tr>
              <a:tr h="1803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419" sz="1200" u="none" strike="noStrike" noProof="0" dirty="0">
                          <a:effectLst/>
                        </a:rPr>
                        <a:t>Deuda Subordinada</a:t>
                      </a:r>
                      <a:endParaRPr lang="es-419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0467" marR="4349" marT="4349" marB="0" anchor="b"/>
                </a:tc>
                <a:extLst>
                  <a:ext uri="{0D108BD9-81ED-4DB2-BD59-A6C34878D82A}">
                    <a16:rowId xmlns:a16="http://schemas.microsoft.com/office/drawing/2014/main" val="3524493906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12B6353-C89A-C8D9-2DF7-2816E402DC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97364"/>
              </p:ext>
            </p:extLst>
          </p:nvPr>
        </p:nvGraphicFramePr>
        <p:xfrm>
          <a:off x="4908884" y="1417979"/>
          <a:ext cx="4017402" cy="171710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39134">
                  <a:extLst>
                    <a:ext uri="{9D8B030D-6E8A-4147-A177-3AD203B41FA5}">
                      <a16:colId xmlns:a16="http://schemas.microsoft.com/office/drawing/2014/main" val="3899673126"/>
                    </a:ext>
                  </a:extLst>
                </a:gridCol>
                <a:gridCol w="1339134">
                  <a:extLst>
                    <a:ext uri="{9D8B030D-6E8A-4147-A177-3AD203B41FA5}">
                      <a16:colId xmlns:a16="http://schemas.microsoft.com/office/drawing/2014/main" val="782331957"/>
                    </a:ext>
                  </a:extLst>
                </a:gridCol>
                <a:gridCol w="1339134">
                  <a:extLst>
                    <a:ext uri="{9D8B030D-6E8A-4147-A177-3AD203B41FA5}">
                      <a16:colId xmlns:a16="http://schemas.microsoft.com/office/drawing/2014/main" val="3406775896"/>
                    </a:ext>
                  </a:extLst>
                </a:gridCol>
              </a:tblGrid>
              <a:tr h="572369">
                <a:tc>
                  <a:txBody>
                    <a:bodyPr/>
                    <a:lstStyle/>
                    <a:p>
                      <a:pPr algn="ctr"/>
                      <a:r>
                        <a:rPr lang="es-419" sz="1200" noProof="0" dirty="0"/>
                        <a:t>Tasas de Interés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200" noProof="0" dirty="0"/>
                        <a:t>Activos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419" sz="1200" noProof="0" dirty="0"/>
                        <a:t>Flujos Realista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0037"/>
                  </a:ext>
                </a:extLst>
              </a:tr>
              <a:tr h="572369"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Bajan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Suben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Suben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0085402"/>
                  </a:ext>
                </a:extLst>
              </a:tr>
              <a:tr h="572369"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Suben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Bajan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419" sz="1200" noProof="0" dirty="0"/>
                        <a:t>Bajan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824271"/>
                  </a:ext>
                </a:extLst>
              </a:tr>
            </a:tbl>
          </a:graphicData>
        </a:graphic>
      </p:graphicFrame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2223E7A5-25F6-A14D-DAA2-F1BD95A80380}"/>
              </a:ext>
            </a:extLst>
          </p:cNvPr>
          <p:cNvSpPr/>
          <p:nvPr/>
        </p:nvSpPr>
        <p:spPr>
          <a:xfrm>
            <a:off x="7129569" y="2666296"/>
            <a:ext cx="268132" cy="310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7" name="Seta: para Baixo 6">
            <a:extLst>
              <a:ext uri="{FF2B5EF4-FFF2-40B4-BE49-F238E27FC236}">
                <a16:creationId xmlns:a16="http://schemas.microsoft.com/office/drawing/2014/main" id="{ACE66076-795B-BFF1-5A5B-F7E824F63476}"/>
              </a:ext>
            </a:extLst>
          </p:cNvPr>
          <p:cNvSpPr/>
          <p:nvPr/>
        </p:nvSpPr>
        <p:spPr>
          <a:xfrm>
            <a:off x="8470583" y="2682843"/>
            <a:ext cx="268132" cy="31065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8" name="Seta: para Baixo 7">
            <a:extLst>
              <a:ext uri="{FF2B5EF4-FFF2-40B4-BE49-F238E27FC236}">
                <a16:creationId xmlns:a16="http://schemas.microsoft.com/office/drawing/2014/main" id="{1288655B-54C7-E709-19C0-046476803176}"/>
              </a:ext>
            </a:extLst>
          </p:cNvPr>
          <p:cNvSpPr/>
          <p:nvPr/>
        </p:nvSpPr>
        <p:spPr>
          <a:xfrm rot="10800000">
            <a:off x="5820193" y="2660264"/>
            <a:ext cx="268132" cy="31065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890E9B5F-930D-3152-516B-FED6C891C75F}"/>
              </a:ext>
            </a:extLst>
          </p:cNvPr>
          <p:cNvSpPr/>
          <p:nvPr/>
        </p:nvSpPr>
        <p:spPr>
          <a:xfrm rot="10800000">
            <a:off x="7136790" y="2123156"/>
            <a:ext cx="268132" cy="31065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A4789783-F50A-F6D0-5D3C-F194FCC3E2A1}"/>
              </a:ext>
            </a:extLst>
          </p:cNvPr>
          <p:cNvSpPr/>
          <p:nvPr/>
        </p:nvSpPr>
        <p:spPr>
          <a:xfrm rot="10800000">
            <a:off x="8470583" y="2121202"/>
            <a:ext cx="268132" cy="31065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EB2F80F2-E84D-22FF-24C7-7F166CBE95EA}"/>
              </a:ext>
            </a:extLst>
          </p:cNvPr>
          <p:cNvSpPr/>
          <p:nvPr/>
        </p:nvSpPr>
        <p:spPr>
          <a:xfrm>
            <a:off x="5820193" y="2121202"/>
            <a:ext cx="268132" cy="31065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6615150-5AC9-A29A-DDA6-C3D4D68B3A95}"/>
              </a:ext>
            </a:extLst>
          </p:cNvPr>
          <p:cNvSpPr txBox="1"/>
          <p:nvPr/>
        </p:nvSpPr>
        <p:spPr>
          <a:xfrm>
            <a:off x="316828" y="534504"/>
            <a:ext cx="311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buClr>
                <a:srgbClr val="000000"/>
              </a:buClr>
              <a:buFont typeface="Arial"/>
              <a:buNone/>
              <a:defRPr/>
            </a:pPr>
            <a:r>
              <a:rPr lang="es-419" b="1" kern="0" noProof="0" dirty="0">
                <a:solidFill>
                  <a:srgbClr val="78909C">
                    <a:lumMod val="75000"/>
                  </a:srgbClr>
                </a:solidFill>
                <a:latin typeface="Arial Narrow" panose="020B0606020202030204" pitchFamily="34" charset="0"/>
                <a:cs typeface="Bebas Neue Regular"/>
                <a:sym typeface="Arial"/>
              </a:rPr>
              <a:t>Patrimonio Neto Ajustado (PNA)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0922EE11-56CF-BD24-22DB-6C32ECDE7C84}"/>
              </a:ext>
            </a:extLst>
          </p:cNvPr>
          <p:cNvCxnSpPr/>
          <p:nvPr/>
        </p:nvCxnSpPr>
        <p:spPr>
          <a:xfrm>
            <a:off x="422179" y="939058"/>
            <a:ext cx="1025287" cy="0"/>
          </a:xfrm>
          <a:prstGeom prst="line">
            <a:avLst/>
          </a:prstGeom>
          <a:noFill/>
          <a:ln w="50800" cap="flat" cmpd="sng" algn="ctr">
            <a:solidFill>
              <a:srgbClr val="EC6608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39943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70DD5CE3-3260-4D3D-52BD-72BDE8727E0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7678"/>
          <a:stretch/>
        </p:blipFill>
        <p:spPr>
          <a:xfrm>
            <a:off x="2677531" y="1330752"/>
            <a:ext cx="3752392" cy="3089058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ED22754C-6071-FBE7-C86C-B8CA9432A27D}"/>
              </a:ext>
            </a:extLst>
          </p:cNvPr>
          <p:cNvSpPr/>
          <p:nvPr/>
        </p:nvSpPr>
        <p:spPr>
          <a:xfrm>
            <a:off x="2581926" y="808814"/>
            <a:ext cx="3989730" cy="3989730"/>
          </a:xfrm>
          <a:prstGeom prst="ellipse">
            <a:avLst/>
          </a:prstGeom>
          <a:noFill/>
          <a:ln w="381000">
            <a:solidFill>
              <a:schemeClr val="accent3">
                <a:lumMod val="60000"/>
                <a:lumOff val="40000"/>
                <a:alpha val="8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EDA1E4-8D6B-3D58-1F31-7D5183C8DBAD}"/>
              </a:ext>
            </a:extLst>
          </p:cNvPr>
          <p:cNvSpPr/>
          <p:nvPr/>
        </p:nvSpPr>
        <p:spPr>
          <a:xfrm>
            <a:off x="3060140" y="1295828"/>
            <a:ext cx="3015702" cy="3015702"/>
          </a:xfrm>
          <a:prstGeom prst="ellipse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22D8FBC1-562C-8642-1073-A4EC649C5C22}"/>
              </a:ext>
            </a:extLst>
          </p:cNvPr>
          <p:cNvSpPr txBox="1"/>
          <p:nvPr/>
        </p:nvSpPr>
        <p:spPr>
          <a:xfrm>
            <a:off x="316827" y="520375"/>
            <a:ext cx="2483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1">
              <a:defRPr/>
            </a:pPr>
            <a:r>
              <a:rPr lang="es-419" sz="1800" b="1" noProof="0" dirty="0">
                <a:solidFill>
                  <a:srgbClr val="FFFFFF"/>
                </a:solidFill>
                <a:latin typeface="Arial Narrow" panose="020B0606020202030204" pitchFamily="34" charset="0"/>
                <a:cs typeface="Bebas Neue Regular"/>
              </a:rPr>
              <a:t>Estructura del Mercado Brasileño de Seguros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CB06822E-0553-8A6A-0613-4821D8ADB1CD}"/>
              </a:ext>
            </a:extLst>
          </p:cNvPr>
          <p:cNvSpPr txBox="1"/>
          <p:nvPr/>
        </p:nvSpPr>
        <p:spPr>
          <a:xfrm>
            <a:off x="1025472" y="3040108"/>
            <a:ext cx="1320109" cy="8587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1275" algn="r" defTabSz="914391">
              <a:lnSpc>
                <a:spcPts val="2840"/>
              </a:lnSpc>
              <a:spcBef>
                <a:spcPts val="100"/>
              </a:spcBef>
              <a:defRPr/>
            </a:pPr>
            <a:r>
              <a:rPr lang="es-419" sz="1800" b="1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13</a:t>
            </a:r>
            <a:endParaRPr lang="es-419" sz="18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R="5715" algn="r" defTabSz="914391">
              <a:lnSpc>
                <a:spcPts val="1270"/>
              </a:lnSpc>
              <a:defRPr/>
            </a:pP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entidades</a:t>
            </a:r>
            <a:r>
              <a:rPr lang="es-419" sz="100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abiertas</a:t>
            </a:r>
            <a:r>
              <a:rPr lang="es-419" sz="1000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0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de</a:t>
            </a: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previsión complementaria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3A3CDF23-AB7A-7BE4-9058-10EEAB3AD3F8}"/>
              </a:ext>
            </a:extLst>
          </p:cNvPr>
          <p:cNvSpPr txBox="1"/>
          <p:nvPr/>
        </p:nvSpPr>
        <p:spPr>
          <a:xfrm>
            <a:off x="6747050" y="2900159"/>
            <a:ext cx="1253490" cy="6535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3" defTabSz="914391">
              <a:lnSpc>
                <a:spcPts val="2705"/>
              </a:lnSpc>
              <a:spcBef>
                <a:spcPts val="100"/>
              </a:spcBef>
              <a:defRPr/>
            </a:pPr>
            <a:r>
              <a:rPr lang="es-419" sz="1800" b="1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18</a:t>
            </a:r>
            <a:endParaRPr lang="es-419" sz="18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L="12700" defTabSz="914391">
              <a:lnSpc>
                <a:spcPts val="1140"/>
              </a:lnSpc>
              <a:defRPr/>
            </a:pP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sociedades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L="12700" defTabSz="914391">
              <a:lnSpc>
                <a:spcPts val="1315"/>
              </a:lnSpc>
              <a:defRPr/>
            </a:pP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de</a:t>
            </a:r>
            <a:r>
              <a:rPr lang="es-419" sz="1000" spc="-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capitalización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BF0E907E-2494-DD64-2009-F613D50833CC}"/>
              </a:ext>
            </a:extLst>
          </p:cNvPr>
          <p:cNvSpPr txBox="1"/>
          <p:nvPr/>
        </p:nvSpPr>
        <p:spPr>
          <a:xfrm>
            <a:off x="1947471" y="4147364"/>
            <a:ext cx="117665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8804" algn="r" defTabSz="914391">
              <a:lnSpc>
                <a:spcPts val="2810"/>
              </a:lnSpc>
              <a:spcBef>
                <a:spcPts val="100"/>
              </a:spcBef>
              <a:defRPr/>
            </a:pPr>
            <a:r>
              <a:rPr lang="es-419" sz="1800" b="1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129</a:t>
            </a:r>
            <a:endParaRPr lang="es-419" sz="18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R="5080" indent="12700" algn="r" defTabSz="914391">
              <a:spcBef>
                <a:spcPts val="225"/>
              </a:spcBef>
              <a:defRPr/>
            </a:pP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empresas</a:t>
            </a: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0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de </a:t>
            </a: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reaseguros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3B550C58-A40B-EEE7-B705-DE3DA3AFA582}"/>
              </a:ext>
            </a:extLst>
          </p:cNvPr>
          <p:cNvSpPr txBox="1"/>
          <p:nvPr/>
        </p:nvSpPr>
        <p:spPr>
          <a:xfrm>
            <a:off x="6694893" y="1794630"/>
            <a:ext cx="1050925" cy="512961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3335" defTabSz="914391">
              <a:spcBef>
                <a:spcPts val="440"/>
              </a:spcBef>
              <a:defRPr/>
            </a:pPr>
            <a:r>
              <a:rPr lang="es-419" sz="1800" b="1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275</a:t>
            </a:r>
            <a:r>
              <a:rPr lang="es-419" b="1" spc="-1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b="1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mil</a:t>
            </a:r>
            <a:endParaRPr lang="es-419" sz="16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L="12700" defTabSz="914391">
              <a:spcBef>
                <a:spcPts val="170"/>
              </a:spcBef>
              <a:defRPr/>
            </a:pP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empleos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EE8780DD-F856-550A-FE49-0794E77F5E91}"/>
              </a:ext>
            </a:extLst>
          </p:cNvPr>
          <p:cNvSpPr txBox="1"/>
          <p:nvPr/>
        </p:nvSpPr>
        <p:spPr>
          <a:xfrm>
            <a:off x="1447466" y="1715335"/>
            <a:ext cx="982344" cy="513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 defTabSz="914391">
              <a:lnSpc>
                <a:spcPts val="2745"/>
              </a:lnSpc>
              <a:spcBef>
                <a:spcPts val="100"/>
              </a:spcBef>
              <a:defRPr/>
            </a:pPr>
            <a:r>
              <a:rPr lang="es-419" sz="1800" b="1" spc="-25" noProof="0" dirty="0">
                <a:solidFill>
                  <a:schemeClr val="bg1"/>
                </a:solidFill>
                <a:latin typeface="Century Gothic" panose="020B0502020202020204" pitchFamily="34" charset="0"/>
                <a:cs typeface="Montserrat"/>
              </a:rPr>
              <a:t>152</a:t>
            </a:r>
            <a:endParaRPr lang="es-419" sz="1800" noProof="0" dirty="0">
              <a:solidFill>
                <a:schemeClr val="bg1"/>
              </a:solidFill>
              <a:latin typeface="Century Gothic" panose="020B0502020202020204" pitchFamily="34" charset="0"/>
              <a:cs typeface="Montserrat"/>
            </a:endParaRPr>
          </a:p>
          <a:p>
            <a:pPr marL="12700" algn="r" defTabSz="914391">
              <a:lnSpc>
                <a:spcPts val="1305"/>
              </a:lnSpc>
              <a:defRPr/>
            </a:pPr>
            <a:r>
              <a:rPr lang="es-419" sz="105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aseguradoras</a:t>
            </a:r>
            <a:endParaRPr lang="es-419" sz="12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6319B3CF-CA58-17A9-B7F0-79511D2CD124}"/>
              </a:ext>
            </a:extLst>
          </p:cNvPr>
          <p:cNvSpPr txBox="1"/>
          <p:nvPr/>
        </p:nvSpPr>
        <p:spPr>
          <a:xfrm>
            <a:off x="4774605" y="482664"/>
            <a:ext cx="1797050" cy="69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defTabSz="914391">
              <a:lnSpc>
                <a:spcPts val="2815"/>
              </a:lnSpc>
              <a:spcBef>
                <a:spcPts val="100"/>
              </a:spcBef>
              <a:defRPr/>
            </a:pPr>
            <a:r>
              <a:rPr lang="es-419" sz="1800" b="1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894</a:t>
            </a:r>
            <a:r>
              <a:rPr lang="es-419" sz="1800" b="1" spc="-30" baseline="31746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*</a:t>
            </a:r>
            <a:endParaRPr lang="es-419" sz="1800" baseline="31746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L="38100" defTabSz="914391">
              <a:lnSpc>
                <a:spcPts val="1250"/>
              </a:lnSpc>
              <a:defRPr/>
            </a:pPr>
            <a:r>
              <a:rPr lang="es-419" sz="105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aseguradoras</a:t>
            </a:r>
            <a:r>
              <a:rPr lang="es-419" sz="1050" spc="-1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y </a:t>
            </a:r>
            <a:r>
              <a:rPr lang="es-419" sz="105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seguros</a:t>
            </a:r>
            <a:endParaRPr lang="es-419" sz="105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  <a:p>
            <a:pPr marL="38100" defTabSz="914391">
              <a:lnSpc>
                <a:spcPts val="1315"/>
              </a:lnSpc>
              <a:defRPr/>
            </a:pPr>
            <a:r>
              <a:rPr lang="es-419" sz="105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de</a:t>
            </a:r>
            <a:r>
              <a:rPr lang="es-419" sz="1050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5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salud</a:t>
            </a:r>
            <a:r>
              <a:rPr lang="es-419" sz="1050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sz="105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suplementario</a:t>
            </a:r>
            <a:endParaRPr lang="es-419" sz="105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sp>
        <p:nvSpPr>
          <p:cNvPr id="14" name="object 41">
            <a:extLst>
              <a:ext uri="{FF2B5EF4-FFF2-40B4-BE49-F238E27FC236}">
                <a16:creationId xmlns:a16="http://schemas.microsoft.com/office/drawing/2014/main" id="{86420017-6D23-D615-9017-2002E308931A}"/>
              </a:ext>
            </a:extLst>
          </p:cNvPr>
          <p:cNvSpPr/>
          <p:nvPr/>
        </p:nvSpPr>
        <p:spPr>
          <a:xfrm flipH="1">
            <a:off x="2429877" y="3069216"/>
            <a:ext cx="459270" cy="484520"/>
          </a:xfrm>
          <a:custGeom>
            <a:avLst/>
            <a:gdLst/>
            <a:ahLst/>
            <a:cxnLst/>
            <a:rect l="l" t="t" r="r" b="b"/>
            <a:pathLst>
              <a:path w="369569" h="389889">
                <a:moveTo>
                  <a:pt x="16466" y="296415"/>
                </a:moveTo>
                <a:lnTo>
                  <a:pt x="8229" y="299163"/>
                </a:lnTo>
                <a:lnTo>
                  <a:pt x="0" y="312882"/>
                </a:lnTo>
                <a:lnTo>
                  <a:pt x="2747" y="321112"/>
                </a:lnTo>
                <a:lnTo>
                  <a:pt x="75471" y="356451"/>
                </a:lnTo>
                <a:lnTo>
                  <a:pt x="126543" y="373477"/>
                </a:lnTo>
                <a:lnTo>
                  <a:pt x="186621" y="385616"/>
                </a:lnTo>
                <a:lnTo>
                  <a:pt x="235634" y="389470"/>
                </a:lnTo>
                <a:lnTo>
                  <a:pt x="251115" y="389727"/>
                </a:lnTo>
                <a:lnTo>
                  <a:pt x="277852" y="389021"/>
                </a:lnTo>
                <a:lnTo>
                  <a:pt x="324638" y="384521"/>
                </a:lnTo>
                <a:lnTo>
                  <a:pt x="356777" y="373261"/>
                </a:lnTo>
                <a:lnTo>
                  <a:pt x="355407" y="365030"/>
                </a:lnTo>
                <a:lnTo>
                  <a:pt x="354857" y="362276"/>
                </a:lnTo>
                <a:lnTo>
                  <a:pt x="265386" y="362276"/>
                </a:lnTo>
                <a:lnTo>
                  <a:pt x="239461" y="361762"/>
                </a:lnTo>
                <a:lnTo>
                  <a:pt x="190746" y="358164"/>
                </a:lnTo>
                <a:lnTo>
                  <a:pt x="135857" y="347186"/>
                </a:lnTo>
                <a:lnTo>
                  <a:pt x="89202" y="332090"/>
                </a:lnTo>
                <a:lnTo>
                  <a:pt x="94690" y="321112"/>
                </a:lnTo>
                <a:lnTo>
                  <a:pt x="63123" y="321112"/>
                </a:lnTo>
                <a:lnTo>
                  <a:pt x="50538" y="315196"/>
                </a:lnTo>
                <a:lnTo>
                  <a:pt x="39624" y="309793"/>
                </a:lnTo>
                <a:lnTo>
                  <a:pt x="30512" y="304905"/>
                </a:lnTo>
                <a:lnTo>
                  <a:pt x="16466" y="296415"/>
                </a:lnTo>
                <a:close/>
              </a:path>
              <a:path w="369569" h="389889">
                <a:moveTo>
                  <a:pt x="288804" y="241520"/>
                </a:moveTo>
                <a:lnTo>
                  <a:pt x="134482" y="241520"/>
                </a:lnTo>
                <a:lnTo>
                  <a:pt x="260735" y="263475"/>
                </a:lnTo>
                <a:lnTo>
                  <a:pt x="283939" y="361762"/>
                </a:lnTo>
                <a:lnTo>
                  <a:pt x="284060" y="362276"/>
                </a:lnTo>
                <a:lnTo>
                  <a:pt x="354857" y="362276"/>
                </a:lnTo>
                <a:lnTo>
                  <a:pt x="354036" y="358164"/>
                </a:lnTo>
                <a:lnTo>
                  <a:pt x="310120" y="358164"/>
                </a:lnTo>
                <a:lnTo>
                  <a:pt x="285431" y="251127"/>
                </a:lnTo>
                <a:lnTo>
                  <a:pt x="288804" y="241520"/>
                </a:lnTo>
                <a:close/>
              </a:path>
              <a:path w="369569" h="389889">
                <a:moveTo>
                  <a:pt x="347170" y="352682"/>
                </a:moveTo>
                <a:lnTo>
                  <a:pt x="332507" y="355080"/>
                </a:lnTo>
                <a:lnTo>
                  <a:pt x="325561" y="356108"/>
                </a:lnTo>
                <a:lnTo>
                  <a:pt x="310120" y="358164"/>
                </a:lnTo>
                <a:lnTo>
                  <a:pt x="354036" y="358164"/>
                </a:lnTo>
                <a:lnTo>
                  <a:pt x="347170" y="352682"/>
                </a:lnTo>
                <a:close/>
              </a:path>
              <a:path w="369569" h="389889">
                <a:moveTo>
                  <a:pt x="122128" y="155067"/>
                </a:moveTo>
                <a:lnTo>
                  <a:pt x="105962" y="156202"/>
                </a:lnTo>
                <a:lnTo>
                  <a:pt x="91597" y="163127"/>
                </a:lnTo>
                <a:lnTo>
                  <a:pt x="80835" y="174943"/>
                </a:lnTo>
                <a:lnTo>
                  <a:pt x="75477" y="190748"/>
                </a:lnTo>
                <a:lnTo>
                  <a:pt x="76333" y="205929"/>
                </a:lnTo>
                <a:lnTo>
                  <a:pt x="82336" y="219565"/>
                </a:lnTo>
                <a:lnTo>
                  <a:pt x="92456" y="230113"/>
                </a:lnTo>
                <a:lnTo>
                  <a:pt x="105662" y="236031"/>
                </a:lnTo>
                <a:lnTo>
                  <a:pt x="63123" y="321112"/>
                </a:lnTo>
                <a:lnTo>
                  <a:pt x="94690" y="321112"/>
                </a:lnTo>
                <a:lnTo>
                  <a:pt x="134482" y="241520"/>
                </a:lnTo>
                <a:lnTo>
                  <a:pt x="288804" y="241520"/>
                </a:lnTo>
                <a:lnTo>
                  <a:pt x="291213" y="234660"/>
                </a:lnTo>
                <a:lnTo>
                  <a:pt x="262105" y="234660"/>
                </a:lnTo>
                <a:lnTo>
                  <a:pt x="113904" y="208586"/>
                </a:lnTo>
                <a:lnTo>
                  <a:pt x="109786" y="208586"/>
                </a:lnTo>
                <a:lnTo>
                  <a:pt x="104304" y="203097"/>
                </a:lnTo>
                <a:lnTo>
                  <a:pt x="102927" y="200349"/>
                </a:lnTo>
                <a:lnTo>
                  <a:pt x="101556" y="196237"/>
                </a:lnTo>
                <a:lnTo>
                  <a:pt x="102927" y="193490"/>
                </a:lnTo>
                <a:lnTo>
                  <a:pt x="102920" y="189371"/>
                </a:lnTo>
                <a:lnTo>
                  <a:pt x="111157" y="181141"/>
                </a:lnTo>
                <a:lnTo>
                  <a:pt x="310005" y="181141"/>
                </a:lnTo>
                <a:lnTo>
                  <a:pt x="310488" y="179764"/>
                </a:lnTo>
                <a:lnTo>
                  <a:pt x="282683" y="179764"/>
                </a:lnTo>
                <a:lnTo>
                  <a:pt x="178398" y="163297"/>
                </a:lnTo>
                <a:lnTo>
                  <a:pt x="179136" y="159185"/>
                </a:lnTo>
                <a:lnTo>
                  <a:pt x="149571" y="159185"/>
                </a:lnTo>
                <a:lnTo>
                  <a:pt x="122128" y="155067"/>
                </a:lnTo>
                <a:close/>
              </a:path>
              <a:path w="369569" h="389889">
                <a:moveTo>
                  <a:pt x="310005" y="181141"/>
                </a:moveTo>
                <a:lnTo>
                  <a:pt x="118016" y="181141"/>
                </a:lnTo>
                <a:lnTo>
                  <a:pt x="271706" y="207209"/>
                </a:lnTo>
                <a:lnTo>
                  <a:pt x="262105" y="234660"/>
                </a:lnTo>
                <a:lnTo>
                  <a:pt x="291213" y="234660"/>
                </a:lnTo>
                <a:lnTo>
                  <a:pt x="310005" y="181141"/>
                </a:lnTo>
                <a:close/>
              </a:path>
              <a:path w="369569" h="389889">
                <a:moveTo>
                  <a:pt x="335063" y="109778"/>
                </a:moveTo>
                <a:lnTo>
                  <a:pt x="187998" y="109778"/>
                </a:lnTo>
                <a:lnTo>
                  <a:pt x="301897" y="124875"/>
                </a:lnTo>
                <a:lnTo>
                  <a:pt x="282683" y="179764"/>
                </a:lnTo>
                <a:lnTo>
                  <a:pt x="310488" y="179764"/>
                </a:lnTo>
                <a:lnTo>
                  <a:pt x="335063" y="109778"/>
                </a:lnTo>
                <a:close/>
              </a:path>
              <a:path w="369569" h="389889">
                <a:moveTo>
                  <a:pt x="351288" y="0"/>
                </a:moveTo>
                <a:lnTo>
                  <a:pt x="343059" y="4111"/>
                </a:lnTo>
                <a:lnTo>
                  <a:pt x="340318" y="10977"/>
                </a:lnTo>
                <a:lnTo>
                  <a:pt x="310126" y="98801"/>
                </a:lnTo>
                <a:lnTo>
                  <a:pt x="105668" y="98801"/>
                </a:lnTo>
                <a:lnTo>
                  <a:pt x="160555" y="105667"/>
                </a:lnTo>
                <a:lnTo>
                  <a:pt x="149571" y="159185"/>
                </a:lnTo>
                <a:lnTo>
                  <a:pt x="179136" y="159185"/>
                </a:lnTo>
                <a:lnTo>
                  <a:pt x="187998" y="109778"/>
                </a:lnTo>
                <a:lnTo>
                  <a:pt x="335063" y="109778"/>
                </a:lnTo>
                <a:lnTo>
                  <a:pt x="366384" y="20578"/>
                </a:lnTo>
                <a:lnTo>
                  <a:pt x="369132" y="13719"/>
                </a:lnTo>
                <a:lnTo>
                  <a:pt x="365013" y="5482"/>
                </a:lnTo>
                <a:lnTo>
                  <a:pt x="351288" y="0"/>
                </a:lnTo>
                <a:close/>
              </a:path>
              <a:path w="369569" h="389889">
                <a:moveTo>
                  <a:pt x="101550" y="69985"/>
                </a:moveTo>
                <a:lnTo>
                  <a:pt x="93314" y="75474"/>
                </a:lnTo>
                <a:lnTo>
                  <a:pt x="93314" y="91941"/>
                </a:lnTo>
                <a:lnTo>
                  <a:pt x="97432" y="98801"/>
                </a:lnTo>
                <a:lnTo>
                  <a:pt x="310126" y="98801"/>
                </a:lnTo>
                <a:lnTo>
                  <a:pt x="108409" y="71356"/>
                </a:lnTo>
                <a:lnTo>
                  <a:pt x="101550" y="699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91">
              <a:defRPr/>
            </a:pPr>
            <a:endParaRPr lang="es-419" noProof="0" dirty="0"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2C4A496A-5330-D6B3-B18C-DEE58BBCC937}"/>
              </a:ext>
            </a:extLst>
          </p:cNvPr>
          <p:cNvSpPr txBox="1"/>
          <p:nvPr/>
        </p:nvSpPr>
        <p:spPr>
          <a:xfrm>
            <a:off x="6100262" y="4118261"/>
            <a:ext cx="1461589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91">
              <a:spcBef>
                <a:spcPts val="100"/>
              </a:spcBef>
              <a:defRPr/>
            </a:pPr>
            <a:r>
              <a:rPr lang="es-419" sz="1800" b="1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151,6</a:t>
            </a:r>
            <a:r>
              <a:rPr lang="es-419" b="1" spc="-2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 </a:t>
            </a:r>
            <a:r>
              <a:rPr lang="es-419" b="1" spc="-25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mil</a:t>
            </a:r>
          </a:p>
          <a:p>
            <a:pPr marL="12700" defTabSz="914391">
              <a:spcBef>
                <a:spcPts val="100"/>
              </a:spcBef>
              <a:defRPr/>
            </a:pPr>
            <a:r>
              <a:rPr lang="es-419" sz="100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corredores </a:t>
            </a:r>
            <a:r>
              <a:rPr lang="es-419" sz="1000" spc="-10" noProof="0" dirty="0">
                <a:solidFill>
                  <a:srgbClr val="FFFFFF"/>
                </a:solidFill>
                <a:latin typeface="Century Gothic" panose="020B0502020202020204" pitchFamily="34" charset="0"/>
                <a:cs typeface="Montserrat"/>
              </a:rPr>
              <a:t>(abr/26)</a:t>
            </a:r>
            <a:endParaRPr lang="es-419" sz="1000" noProof="0" dirty="0">
              <a:solidFill>
                <a:srgbClr val="FFFFFF"/>
              </a:solidFill>
              <a:latin typeface="Century Gothic" panose="020B0502020202020204" pitchFamily="34" charset="0"/>
              <a:cs typeface="Montserrat"/>
            </a:endParaRPr>
          </a:p>
        </p:txBody>
      </p:sp>
      <p:pic>
        <p:nvPicPr>
          <p:cNvPr id="16" name="Gráfico 16">
            <a:extLst>
              <a:ext uri="{FF2B5EF4-FFF2-40B4-BE49-F238E27FC236}">
                <a16:creationId xmlns:a16="http://schemas.microsoft.com/office/drawing/2014/main" id="{8325822F-2993-A3A9-4C68-5F5F925083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6005" y="560907"/>
            <a:ext cx="472280" cy="386184"/>
          </a:xfrm>
          <a:prstGeom prst="rect">
            <a:avLst/>
          </a:prstGeom>
        </p:spPr>
      </p:pic>
      <p:pic>
        <p:nvPicPr>
          <p:cNvPr id="17" name="Gráfico 16" descr="Escudo estrutura de tópicos">
            <a:extLst>
              <a:ext uri="{FF2B5EF4-FFF2-40B4-BE49-F238E27FC236}">
                <a16:creationId xmlns:a16="http://schemas.microsoft.com/office/drawing/2014/main" id="{56B81B3C-B4BD-342A-4351-C637AFE321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5192" y="1703111"/>
            <a:ext cx="518028" cy="518028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F76644EB-5C38-8AE8-78F9-811716F893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63770" y="1778945"/>
            <a:ext cx="442173" cy="391478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1A1D709C-0788-8C64-7D66-2C026A921B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9515" y="4197179"/>
            <a:ext cx="479708" cy="479708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C16503DB-380E-EADB-C8E5-6800794348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93387" y="4100923"/>
            <a:ext cx="411482" cy="465546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1D245A80-8A41-9091-102A-3DACF5ADBC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42461" y="2940361"/>
            <a:ext cx="397116" cy="452909"/>
          </a:xfrm>
          <a:prstGeom prst="rect">
            <a:avLst/>
          </a:prstGeom>
        </p:spPr>
      </p:pic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81E2A43-0D20-F7CC-EBD2-FA824A6150D8}"/>
              </a:ext>
            </a:extLst>
          </p:cNvPr>
          <p:cNvCxnSpPr/>
          <p:nvPr/>
        </p:nvCxnSpPr>
        <p:spPr>
          <a:xfrm>
            <a:off x="422179" y="1193056"/>
            <a:ext cx="1025287" cy="0"/>
          </a:xfrm>
          <a:prstGeom prst="line">
            <a:avLst/>
          </a:prstGeom>
          <a:ln w="50800">
            <a:solidFill>
              <a:srgbClr val="EC66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737696"/>
      </p:ext>
    </p:extLst>
  </p:cSld>
  <p:clrMapOvr>
    <a:masterClrMapping/>
  </p:clrMapOvr>
</p:sld>
</file>

<file path=ppt/theme/theme1.xml><?xml version="1.0" encoding="utf-8"?>
<a:theme xmlns:a="http://schemas.openxmlformats.org/drawingml/2006/main" name="Capa e encerramento">
  <a:themeElements>
    <a:clrScheme name="CNseg">
      <a:dk1>
        <a:srgbClr val="000000"/>
      </a:dk1>
      <a:lt1>
        <a:srgbClr val="FFFFFF"/>
      </a:lt1>
      <a:dk2>
        <a:srgbClr val="595959"/>
      </a:dk2>
      <a:lt2>
        <a:srgbClr val="78909C"/>
      </a:lt2>
      <a:accent1>
        <a:srgbClr val="EC6600"/>
      </a:accent1>
      <a:accent2>
        <a:srgbClr val="FE7E1E"/>
      </a:accent2>
      <a:accent3>
        <a:srgbClr val="78909C"/>
      </a:accent3>
      <a:accent4>
        <a:srgbClr val="FFAB40"/>
      </a:accent4>
      <a:accent5>
        <a:srgbClr val="3A484F"/>
      </a:accent5>
      <a:accent6>
        <a:srgbClr val="EF8600"/>
      </a:accent6>
      <a:hlink>
        <a:srgbClr val="78909C"/>
      </a:hlink>
      <a:folHlink>
        <a:srgbClr val="EC6600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o 1 Apresentações Institucionais CNseg - 2025" id="{2B8EDFD0-71B8-4FB8-ADE0-3BA179B86532}" vid="{E9EF0FF0-116C-4BA6-A3E3-97070163CCA3}"/>
    </a:ext>
  </a:extLst>
</a:theme>
</file>

<file path=ppt/theme/theme2.xml><?xml version="1.0" encoding="utf-8"?>
<a:theme xmlns:a="http://schemas.openxmlformats.org/drawingml/2006/main" name="Fundo Escuro">
  <a:themeElements>
    <a:clrScheme name="CNseg">
      <a:dk1>
        <a:srgbClr val="000000"/>
      </a:dk1>
      <a:lt1>
        <a:srgbClr val="FFFFFF"/>
      </a:lt1>
      <a:dk2>
        <a:srgbClr val="595959"/>
      </a:dk2>
      <a:lt2>
        <a:srgbClr val="78909C"/>
      </a:lt2>
      <a:accent1>
        <a:srgbClr val="EC6600"/>
      </a:accent1>
      <a:accent2>
        <a:srgbClr val="FE7E1E"/>
      </a:accent2>
      <a:accent3>
        <a:srgbClr val="78909C"/>
      </a:accent3>
      <a:accent4>
        <a:srgbClr val="FFAB40"/>
      </a:accent4>
      <a:accent5>
        <a:srgbClr val="3A484F"/>
      </a:accent5>
      <a:accent6>
        <a:srgbClr val="EF8600"/>
      </a:accent6>
      <a:hlink>
        <a:srgbClr val="78909C"/>
      </a:hlink>
      <a:folHlink>
        <a:srgbClr val="EC6600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o 1 Apresentações Institucionais CNseg - 2025" id="{2B8EDFD0-71B8-4FB8-ADE0-3BA179B86532}" vid="{9564D67B-35E6-4985-9562-DFF1627D3ED3}"/>
    </a:ext>
  </a:extLst>
</a:theme>
</file>

<file path=ppt/theme/theme3.xml><?xml version="1.0" encoding="utf-8"?>
<a:theme xmlns:a="http://schemas.openxmlformats.org/drawingml/2006/main" name="Fundo Claro">
  <a:themeElements>
    <a:clrScheme name="CNseg">
      <a:dk1>
        <a:srgbClr val="000000"/>
      </a:dk1>
      <a:lt1>
        <a:srgbClr val="FFFFFF"/>
      </a:lt1>
      <a:dk2>
        <a:srgbClr val="595959"/>
      </a:dk2>
      <a:lt2>
        <a:srgbClr val="78909C"/>
      </a:lt2>
      <a:accent1>
        <a:srgbClr val="EC6600"/>
      </a:accent1>
      <a:accent2>
        <a:srgbClr val="FE7E1E"/>
      </a:accent2>
      <a:accent3>
        <a:srgbClr val="78909C"/>
      </a:accent3>
      <a:accent4>
        <a:srgbClr val="FFAB40"/>
      </a:accent4>
      <a:accent5>
        <a:srgbClr val="3A484F"/>
      </a:accent5>
      <a:accent6>
        <a:srgbClr val="EF8600"/>
      </a:accent6>
      <a:hlink>
        <a:srgbClr val="78909C"/>
      </a:hlink>
      <a:folHlink>
        <a:srgbClr val="EC6600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lo 1 Apresentações Institucionais CNseg - 2025" id="{2B8EDFD0-71B8-4FB8-ADE0-3BA179B86532}" vid="{9A609649-E014-4146-9DB6-6CE95262936F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b110db-e8b1-4613-af85-69949326a3b6">
      <Terms xmlns="http://schemas.microsoft.com/office/infopath/2007/PartnerControls"/>
    </lcf76f155ced4ddcb4097134ff3c332f>
    <TaxCatchAll xmlns="0c424d01-87ef-4b05-86f5-62798b6aca95" xsi:nil="true"/>
    <Classifica_x00e7__x00e3_o xmlns="adb110db-e8b1-4613-af85-69949326a3b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7ADA72884A7444A9C1D8B075F2C01F" ma:contentTypeVersion="16" ma:contentTypeDescription="Crie um novo documento." ma:contentTypeScope="" ma:versionID="f3d825778c21b50ba89dafdaa36c1358">
  <xsd:schema xmlns:xsd="http://www.w3.org/2001/XMLSchema" xmlns:xs="http://www.w3.org/2001/XMLSchema" xmlns:p="http://schemas.microsoft.com/office/2006/metadata/properties" xmlns:ns2="adb110db-e8b1-4613-af85-69949326a3b6" xmlns:ns3="0c424d01-87ef-4b05-86f5-62798b6aca95" targetNamespace="http://schemas.microsoft.com/office/2006/metadata/properties" ma:root="true" ma:fieldsID="cfbe6495d95596b04577fb2f653a5d87" ns2:_="" ns3:_="">
    <xsd:import namespace="adb110db-e8b1-4613-af85-69949326a3b6"/>
    <xsd:import namespace="0c424d01-87ef-4b05-86f5-62798b6aca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  <xsd:element ref="ns2:Classifica_x00e7__x00e3_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b110db-e8b1-4613-af85-69949326a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fd7bd16d-1aea-442d-8482-4d602c9633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Classifica_x00e7__x00e3_o" ma:index="22" nillable="true" ma:displayName="Classificação" ma:format="Dropdown" ma:internalName="Classifica_x00e7__x00e3_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424d01-87ef-4b05-86f5-62798b6aca9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7c9ed947-9eb8-4f2b-85d0-76987f3588d2}" ma:internalName="TaxCatchAll" ma:showField="CatchAllData" ma:web="0c424d01-87ef-4b05-86f5-62798b6aca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E47DE9-58CF-4EA8-99DC-4BBA88C60D0B}">
  <ds:schemaRefs>
    <ds:schemaRef ds:uri="http://schemas.microsoft.com/office/2006/metadata/properties"/>
    <ds:schemaRef ds:uri="http://schemas.microsoft.com/office/infopath/2007/PartnerControls"/>
    <ds:schemaRef ds:uri="adb110db-e8b1-4613-af85-69949326a3b6"/>
    <ds:schemaRef ds:uri="0c424d01-87ef-4b05-86f5-62798b6aca95"/>
  </ds:schemaRefs>
</ds:datastoreItem>
</file>

<file path=customXml/itemProps2.xml><?xml version="1.0" encoding="utf-8"?>
<ds:datastoreItem xmlns:ds="http://schemas.openxmlformats.org/officeDocument/2006/customXml" ds:itemID="{60BFD8CC-B1EF-443A-87BB-18E7BAFCD5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b110db-e8b1-4613-af85-69949326a3b6"/>
    <ds:schemaRef ds:uri="0c424d01-87ef-4b05-86f5-62798b6aca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AC4DD7-B653-4716-AC20-1FEE9E8BB2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Panorama do Mercado de Seguros no Brasil</Template>
  <TotalTime>1651</TotalTime>
  <Words>986</Words>
  <Application>Microsoft Office PowerPoint</Application>
  <PresentationFormat>Apresentação na tela (16:9)</PresentationFormat>
  <Paragraphs>252</Paragraphs>
  <Slides>15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Aptos</vt:lpstr>
      <vt:lpstr>Arial</vt:lpstr>
      <vt:lpstr>Arial Narrow</vt:lpstr>
      <vt:lpstr>Calibri</vt:lpstr>
      <vt:lpstr>Century Gothic</vt:lpstr>
      <vt:lpstr>Montserrat</vt:lpstr>
      <vt:lpstr>Montserrat Light</vt:lpstr>
      <vt:lpstr>Montserrat SemiBold</vt:lpstr>
      <vt:lpstr>Capa e encerramento</vt:lpstr>
      <vt:lpstr>Fundo Escuro</vt:lpstr>
      <vt:lpstr>Fundo Claro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Leandro Mendonça de Oliveira Santos / SUPAT</dc:creator>
  <cp:keywords>Marketing | SUCOM</cp:keywords>
  <cp:lastModifiedBy>Leandro Mendonça de Oliveira Santos / SUPAT</cp:lastModifiedBy>
  <cp:revision>1</cp:revision>
  <dcterms:created xsi:type="dcterms:W3CDTF">2026-05-05T13:12:34Z</dcterms:created>
  <dcterms:modified xsi:type="dcterms:W3CDTF">2026-05-21T00:48:38Z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0x0101008E7ADA72884A7444A9C1D8B075F2C01F</vt:lpwstr>
  </property>
</Properties>
</file>