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5" Type="http://schemas.openxmlformats.org/officeDocument/2006/relationships/custom-properties" Target="docProps/custom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1" r:id="rId2"/>
  </p:sldMasterIdLst>
  <p:notesMasterIdLst>
    <p:notesMasterId r:id="rId15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embeddedFontLst>
    <p:embeddedFont>
      <p:font typeface="Play" pitchFamily="2" charset="0"/>
      <p:regular r:id="rId16"/>
      <p:bold r:id="rId17"/>
    </p:embeddedFont>
    <p:embeddedFont>
      <p:font typeface="Poppins" pitchFamily="2" charset="0"/>
      <p:regular r:id="rId18"/>
      <p:bold r:id="rId19"/>
      <p:italic r:id="rId20"/>
      <p:boldItalic r:id="rId21"/>
    </p:embeddedFont>
    <p:embeddedFont>
      <p:font typeface="Questrial" pitchFamily="2" charset="0"/>
      <p:regular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5" roundtripDataSignature="AMtx7mhJp1a8BowyQ1gv389GHC3kdbBTe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3.fntdata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font" Target="fonts/font6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2.fntdata"/><Relationship Id="rId25" Type="http://customschemas.google.com/relationships/presentationmetadata" Target="metadata"/><Relationship Id="rId33" Type="http://schemas.openxmlformats.org/officeDocument/2006/relationships/customXml" Target="../customXml/item3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32" Type="http://schemas.openxmlformats.org/officeDocument/2006/relationships/customXml" Target="../customXml/item2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4.fntdata"/><Relationship Id="rId31" Type="http://schemas.openxmlformats.org/officeDocument/2006/relationships/customXml" Target="../customXml/item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7.fntdata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iano Carmona" userId="bdf4e58f-b20c-4b7c-bc0a-092f2b022d97" providerId="ADAL" clId="{38268DA6-D6CF-324B-8EF5-3CA16B8EC2B7}"/>
    <pc:docChg chg="mod">
      <pc:chgData name="Luciano Carmona" userId="bdf4e58f-b20c-4b7c-bc0a-092f2b022d97" providerId="ADAL" clId="{38268DA6-D6CF-324B-8EF5-3CA16B8EC2B7}" dt="2026-04-01T15:20:35.594" v="0" actId="33475"/>
      <pc:docMkLst>
        <pc:docMk/>
      </pc:docMkLst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 /><Relationship Id="rId1" Type="http://schemas.openxmlformats.org/officeDocument/2006/relationships/notesMaster" Target="../notesMasters/notesMaster1.xml" 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 /><Relationship Id="rId1" Type="http://schemas.openxmlformats.org/officeDocument/2006/relationships/notesMaster" Target="../notesMasters/notesMaster1.xml" 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3dceea83aba_1_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g3dceea83aba_1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3" name="Google Shape;273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dceea83aba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g3dceea83ab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7" name="Google Shape;167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dceea83aba_1_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g3dceea83aba_1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bg>
      <p:bgPr>
        <a:solidFill>
          <a:schemeClr val="dk2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oogle Shape;85;p15"/>
          <p:cNvGrpSpPr/>
          <p:nvPr/>
        </p:nvGrpSpPr>
        <p:grpSpPr>
          <a:xfrm>
            <a:off x="1676400" y="1803400"/>
            <a:ext cx="8806628" cy="1219200"/>
            <a:chOff x="152400" y="5254625"/>
            <a:chExt cx="7955306" cy="1101342"/>
          </a:xfrm>
        </p:grpSpPr>
        <p:sp>
          <p:nvSpPr>
            <p:cNvPr id="86" name="Google Shape;86;p15"/>
            <p:cNvSpPr/>
            <p:nvPr/>
          </p:nvSpPr>
          <p:spPr>
            <a:xfrm>
              <a:off x="6454775" y="5357220"/>
              <a:ext cx="1652931" cy="919685"/>
            </a:xfrm>
            <a:custGeom>
              <a:avLst/>
              <a:gdLst/>
              <a:ahLst/>
              <a:cxnLst/>
              <a:rect l="l" t="t" r="r" b="b"/>
              <a:pathLst>
                <a:path w="5760" h="3206" extrusionOk="0">
                  <a:moveTo>
                    <a:pt x="5760" y="1590"/>
                  </a:moveTo>
                  <a:lnTo>
                    <a:pt x="5760" y="1616"/>
                  </a:lnTo>
                  <a:lnTo>
                    <a:pt x="5760" y="1616"/>
                  </a:lnTo>
                  <a:lnTo>
                    <a:pt x="5758" y="1659"/>
                  </a:lnTo>
                  <a:lnTo>
                    <a:pt x="5757" y="1702"/>
                  </a:lnTo>
                  <a:lnTo>
                    <a:pt x="5754" y="1745"/>
                  </a:lnTo>
                  <a:lnTo>
                    <a:pt x="5749" y="1787"/>
                  </a:lnTo>
                  <a:lnTo>
                    <a:pt x="5743" y="1829"/>
                  </a:lnTo>
                  <a:lnTo>
                    <a:pt x="5736" y="1872"/>
                  </a:lnTo>
                  <a:lnTo>
                    <a:pt x="5726" y="1911"/>
                  </a:lnTo>
                  <a:lnTo>
                    <a:pt x="5717" y="1953"/>
                  </a:lnTo>
                  <a:lnTo>
                    <a:pt x="5705" y="1994"/>
                  </a:lnTo>
                  <a:lnTo>
                    <a:pt x="5693" y="2034"/>
                  </a:lnTo>
                  <a:lnTo>
                    <a:pt x="5679" y="2072"/>
                  </a:lnTo>
                  <a:lnTo>
                    <a:pt x="5665" y="2112"/>
                  </a:lnTo>
                  <a:lnTo>
                    <a:pt x="5648" y="2150"/>
                  </a:lnTo>
                  <a:lnTo>
                    <a:pt x="5631" y="2188"/>
                  </a:lnTo>
                  <a:lnTo>
                    <a:pt x="5613" y="2225"/>
                  </a:lnTo>
                  <a:lnTo>
                    <a:pt x="5595" y="2262"/>
                  </a:lnTo>
                  <a:lnTo>
                    <a:pt x="5595" y="2262"/>
                  </a:lnTo>
                  <a:lnTo>
                    <a:pt x="5595" y="2262"/>
                  </a:lnTo>
                  <a:lnTo>
                    <a:pt x="5575" y="2299"/>
                  </a:lnTo>
                  <a:lnTo>
                    <a:pt x="5553" y="2334"/>
                  </a:lnTo>
                  <a:lnTo>
                    <a:pt x="5532" y="2369"/>
                  </a:lnTo>
                  <a:lnTo>
                    <a:pt x="5509" y="2403"/>
                  </a:lnTo>
                  <a:lnTo>
                    <a:pt x="5485" y="2436"/>
                  </a:lnTo>
                  <a:lnTo>
                    <a:pt x="5460" y="2470"/>
                  </a:lnTo>
                  <a:lnTo>
                    <a:pt x="5434" y="2502"/>
                  </a:lnTo>
                  <a:lnTo>
                    <a:pt x="5407" y="2534"/>
                  </a:lnTo>
                  <a:lnTo>
                    <a:pt x="5380" y="2566"/>
                  </a:lnTo>
                  <a:lnTo>
                    <a:pt x="5351" y="2597"/>
                  </a:lnTo>
                  <a:lnTo>
                    <a:pt x="5322" y="2626"/>
                  </a:lnTo>
                  <a:lnTo>
                    <a:pt x="5293" y="2655"/>
                  </a:lnTo>
                  <a:lnTo>
                    <a:pt x="5263" y="2684"/>
                  </a:lnTo>
                  <a:lnTo>
                    <a:pt x="5231" y="2712"/>
                  </a:lnTo>
                  <a:lnTo>
                    <a:pt x="5198" y="2739"/>
                  </a:lnTo>
                  <a:lnTo>
                    <a:pt x="5166" y="2765"/>
                  </a:lnTo>
                  <a:lnTo>
                    <a:pt x="5166" y="2765"/>
                  </a:lnTo>
                  <a:lnTo>
                    <a:pt x="5166" y="2765"/>
                  </a:lnTo>
                  <a:lnTo>
                    <a:pt x="5133" y="2791"/>
                  </a:lnTo>
                  <a:lnTo>
                    <a:pt x="5099" y="2816"/>
                  </a:lnTo>
                  <a:lnTo>
                    <a:pt x="5064" y="2840"/>
                  </a:lnTo>
                  <a:lnTo>
                    <a:pt x="5029" y="2865"/>
                  </a:lnTo>
                  <a:lnTo>
                    <a:pt x="4993" y="2888"/>
                  </a:lnTo>
                  <a:lnTo>
                    <a:pt x="4957" y="2909"/>
                  </a:lnTo>
                  <a:lnTo>
                    <a:pt x="4918" y="2931"/>
                  </a:lnTo>
                  <a:lnTo>
                    <a:pt x="4882" y="2952"/>
                  </a:lnTo>
                  <a:lnTo>
                    <a:pt x="4843" y="2972"/>
                  </a:lnTo>
                  <a:lnTo>
                    <a:pt x="4804" y="2990"/>
                  </a:lnTo>
                  <a:lnTo>
                    <a:pt x="4765" y="3009"/>
                  </a:lnTo>
                  <a:lnTo>
                    <a:pt x="4724" y="3027"/>
                  </a:lnTo>
                  <a:lnTo>
                    <a:pt x="4684" y="3044"/>
                  </a:lnTo>
                  <a:lnTo>
                    <a:pt x="4643" y="3061"/>
                  </a:lnTo>
                  <a:lnTo>
                    <a:pt x="4560" y="3090"/>
                  </a:lnTo>
                  <a:lnTo>
                    <a:pt x="4517" y="3103"/>
                  </a:lnTo>
                  <a:lnTo>
                    <a:pt x="4475" y="3117"/>
                  </a:lnTo>
                  <a:lnTo>
                    <a:pt x="4432" y="3128"/>
                  </a:lnTo>
                  <a:lnTo>
                    <a:pt x="4387" y="3140"/>
                  </a:lnTo>
                  <a:lnTo>
                    <a:pt x="4344" y="3151"/>
                  </a:lnTo>
                  <a:lnTo>
                    <a:pt x="4300" y="3160"/>
                  </a:lnTo>
                  <a:lnTo>
                    <a:pt x="4254" y="3169"/>
                  </a:lnTo>
                  <a:lnTo>
                    <a:pt x="4210" y="3177"/>
                  </a:lnTo>
                  <a:lnTo>
                    <a:pt x="4164" y="3183"/>
                  </a:lnTo>
                  <a:lnTo>
                    <a:pt x="4118" y="3189"/>
                  </a:lnTo>
                  <a:lnTo>
                    <a:pt x="4072" y="3194"/>
                  </a:lnTo>
                  <a:lnTo>
                    <a:pt x="4025" y="3198"/>
                  </a:lnTo>
                  <a:lnTo>
                    <a:pt x="3979" y="3201"/>
                  </a:lnTo>
                  <a:lnTo>
                    <a:pt x="3931" y="3204"/>
                  </a:lnTo>
                  <a:lnTo>
                    <a:pt x="3884" y="3206"/>
                  </a:lnTo>
                  <a:lnTo>
                    <a:pt x="3836" y="3206"/>
                  </a:lnTo>
                  <a:lnTo>
                    <a:pt x="3836" y="3206"/>
                  </a:lnTo>
                  <a:lnTo>
                    <a:pt x="1924" y="3206"/>
                  </a:lnTo>
                  <a:lnTo>
                    <a:pt x="1924" y="3206"/>
                  </a:lnTo>
                  <a:lnTo>
                    <a:pt x="1852" y="3206"/>
                  </a:lnTo>
                  <a:lnTo>
                    <a:pt x="1781" y="3201"/>
                  </a:lnTo>
                  <a:lnTo>
                    <a:pt x="1711" y="3197"/>
                  </a:lnTo>
                  <a:lnTo>
                    <a:pt x="1642" y="3189"/>
                  </a:lnTo>
                  <a:lnTo>
                    <a:pt x="1573" y="3180"/>
                  </a:lnTo>
                  <a:lnTo>
                    <a:pt x="1506" y="3169"/>
                  </a:lnTo>
                  <a:lnTo>
                    <a:pt x="1438" y="3155"/>
                  </a:lnTo>
                  <a:lnTo>
                    <a:pt x="1373" y="3140"/>
                  </a:lnTo>
                  <a:lnTo>
                    <a:pt x="1307" y="3123"/>
                  </a:lnTo>
                  <a:lnTo>
                    <a:pt x="1243" y="3103"/>
                  </a:lnTo>
                  <a:lnTo>
                    <a:pt x="1178" y="3082"/>
                  </a:lnTo>
                  <a:lnTo>
                    <a:pt x="1117" y="3061"/>
                  </a:lnTo>
                  <a:lnTo>
                    <a:pt x="1056" y="3036"/>
                  </a:lnTo>
                  <a:lnTo>
                    <a:pt x="995" y="3009"/>
                  </a:lnTo>
                  <a:lnTo>
                    <a:pt x="937" y="2981"/>
                  </a:lnTo>
                  <a:lnTo>
                    <a:pt x="878" y="2952"/>
                  </a:lnTo>
                  <a:lnTo>
                    <a:pt x="878" y="2952"/>
                  </a:lnTo>
                  <a:lnTo>
                    <a:pt x="878" y="2952"/>
                  </a:lnTo>
                  <a:lnTo>
                    <a:pt x="822" y="2920"/>
                  </a:lnTo>
                  <a:lnTo>
                    <a:pt x="767" y="2888"/>
                  </a:lnTo>
                  <a:lnTo>
                    <a:pt x="713" y="2852"/>
                  </a:lnTo>
                  <a:lnTo>
                    <a:pt x="661" y="2816"/>
                  </a:lnTo>
                  <a:lnTo>
                    <a:pt x="611" y="2779"/>
                  </a:lnTo>
                  <a:lnTo>
                    <a:pt x="562" y="2739"/>
                  </a:lnTo>
                  <a:lnTo>
                    <a:pt x="513" y="2698"/>
                  </a:lnTo>
                  <a:lnTo>
                    <a:pt x="467" y="2655"/>
                  </a:lnTo>
                  <a:lnTo>
                    <a:pt x="422" y="2611"/>
                  </a:lnTo>
                  <a:lnTo>
                    <a:pt x="380" y="2566"/>
                  </a:lnTo>
                  <a:lnTo>
                    <a:pt x="340" y="2519"/>
                  </a:lnTo>
                  <a:lnTo>
                    <a:pt x="300" y="2470"/>
                  </a:lnTo>
                  <a:lnTo>
                    <a:pt x="263" y="2421"/>
                  </a:lnTo>
                  <a:lnTo>
                    <a:pt x="228" y="2369"/>
                  </a:lnTo>
                  <a:lnTo>
                    <a:pt x="196" y="2317"/>
                  </a:lnTo>
                  <a:lnTo>
                    <a:pt x="165" y="2262"/>
                  </a:lnTo>
                  <a:lnTo>
                    <a:pt x="165" y="2262"/>
                  </a:lnTo>
                  <a:lnTo>
                    <a:pt x="165" y="2262"/>
                  </a:lnTo>
                  <a:lnTo>
                    <a:pt x="145" y="2225"/>
                  </a:lnTo>
                  <a:lnTo>
                    <a:pt x="129" y="2188"/>
                  </a:lnTo>
                  <a:lnTo>
                    <a:pt x="112" y="2150"/>
                  </a:lnTo>
                  <a:lnTo>
                    <a:pt x="95" y="2112"/>
                  </a:lnTo>
                  <a:lnTo>
                    <a:pt x="81" y="2072"/>
                  </a:lnTo>
                  <a:lnTo>
                    <a:pt x="67" y="2034"/>
                  </a:lnTo>
                  <a:lnTo>
                    <a:pt x="55" y="1994"/>
                  </a:lnTo>
                  <a:lnTo>
                    <a:pt x="43" y="1953"/>
                  </a:lnTo>
                  <a:lnTo>
                    <a:pt x="34" y="1911"/>
                  </a:lnTo>
                  <a:lnTo>
                    <a:pt x="24" y="1872"/>
                  </a:lnTo>
                  <a:lnTo>
                    <a:pt x="17" y="1829"/>
                  </a:lnTo>
                  <a:lnTo>
                    <a:pt x="11" y="1787"/>
                  </a:lnTo>
                  <a:lnTo>
                    <a:pt x="6" y="1745"/>
                  </a:lnTo>
                  <a:lnTo>
                    <a:pt x="3" y="1702"/>
                  </a:lnTo>
                  <a:lnTo>
                    <a:pt x="0" y="1659"/>
                  </a:lnTo>
                  <a:lnTo>
                    <a:pt x="0" y="1616"/>
                  </a:lnTo>
                  <a:lnTo>
                    <a:pt x="0" y="1616"/>
                  </a:lnTo>
                  <a:lnTo>
                    <a:pt x="0" y="1590"/>
                  </a:lnTo>
                  <a:lnTo>
                    <a:pt x="0" y="1590"/>
                  </a:lnTo>
                  <a:lnTo>
                    <a:pt x="0" y="1547"/>
                  </a:lnTo>
                  <a:lnTo>
                    <a:pt x="3" y="1504"/>
                  </a:lnTo>
                  <a:lnTo>
                    <a:pt x="6" y="1461"/>
                  </a:lnTo>
                  <a:lnTo>
                    <a:pt x="11" y="1420"/>
                  </a:lnTo>
                  <a:lnTo>
                    <a:pt x="17" y="1377"/>
                  </a:lnTo>
                  <a:lnTo>
                    <a:pt x="24" y="1336"/>
                  </a:lnTo>
                  <a:lnTo>
                    <a:pt x="34" y="1295"/>
                  </a:lnTo>
                  <a:lnTo>
                    <a:pt x="43" y="1253"/>
                  </a:lnTo>
                  <a:lnTo>
                    <a:pt x="55" y="1214"/>
                  </a:lnTo>
                  <a:lnTo>
                    <a:pt x="67" y="1174"/>
                  </a:lnTo>
                  <a:lnTo>
                    <a:pt x="81" y="1134"/>
                  </a:lnTo>
                  <a:lnTo>
                    <a:pt x="95" y="1096"/>
                  </a:lnTo>
                  <a:lnTo>
                    <a:pt x="112" y="1056"/>
                  </a:lnTo>
                  <a:lnTo>
                    <a:pt x="129" y="1019"/>
                  </a:lnTo>
                  <a:lnTo>
                    <a:pt x="145" y="981"/>
                  </a:lnTo>
                  <a:lnTo>
                    <a:pt x="165" y="944"/>
                  </a:lnTo>
                  <a:lnTo>
                    <a:pt x="165" y="944"/>
                  </a:lnTo>
                  <a:lnTo>
                    <a:pt x="165" y="944"/>
                  </a:lnTo>
                  <a:lnTo>
                    <a:pt x="185" y="909"/>
                  </a:lnTo>
                  <a:lnTo>
                    <a:pt x="207" y="872"/>
                  </a:lnTo>
                  <a:lnTo>
                    <a:pt x="228" y="839"/>
                  </a:lnTo>
                  <a:lnTo>
                    <a:pt x="251" y="803"/>
                  </a:lnTo>
                  <a:lnTo>
                    <a:pt x="275" y="770"/>
                  </a:lnTo>
                  <a:lnTo>
                    <a:pt x="300" y="736"/>
                  </a:lnTo>
                  <a:lnTo>
                    <a:pt x="326" y="704"/>
                  </a:lnTo>
                  <a:lnTo>
                    <a:pt x="352" y="672"/>
                  </a:lnTo>
                  <a:lnTo>
                    <a:pt x="380" y="641"/>
                  </a:lnTo>
                  <a:lnTo>
                    <a:pt x="409" y="611"/>
                  </a:lnTo>
                  <a:lnTo>
                    <a:pt x="438" y="580"/>
                  </a:lnTo>
                  <a:lnTo>
                    <a:pt x="467" y="551"/>
                  </a:lnTo>
                  <a:lnTo>
                    <a:pt x="497" y="523"/>
                  </a:lnTo>
                  <a:lnTo>
                    <a:pt x="529" y="494"/>
                  </a:lnTo>
                  <a:lnTo>
                    <a:pt x="562" y="468"/>
                  </a:lnTo>
                  <a:lnTo>
                    <a:pt x="594" y="441"/>
                  </a:lnTo>
                  <a:lnTo>
                    <a:pt x="594" y="441"/>
                  </a:lnTo>
                  <a:lnTo>
                    <a:pt x="594" y="441"/>
                  </a:lnTo>
                  <a:lnTo>
                    <a:pt x="627" y="416"/>
                  </a:lnTo>
                  <a:lnTo>
                    <a:pt x="661" y="390"/>
                  </a:lnTo>
                  <a:lnTo>
                    <a:pt x="696" y="366"/>
                  </a:lnTo>
                  <a:lnTo>
                    <a:pt x="731" y="343"/>
                  </a:lnTo>
                  <a:lnTo>
                    <a:pt x="767" y="320"/>
                  </a:lnTo>
                  <a:lnTo>
                    <a:pt x="803" y="297"/>
                  </a:lnTo>
                  <a:lnTo>
                    <a:pt x="842" y="275"/>
                  </a:lnTo>
                  <a:lnTo>
                    <a:pt x="878" y="256"/>
                  </a:lnTo>
                  <a:lnTo>
                    <a:pt x="917" y="236"/>
                  </a:lnTo>
                  <a:lnTo>
                    <a:pt x="956" y="216"/>
                  </a:lnTo>
                  <a:lnTo>
                    <a:pt x="995" y="197"/>
                  </a:lnTo>
                  <a:lnTo>
                    <a:pt x="1036" y="181"/>
                  </a:lnTo>
                  <a:lnTo>
                    <a:pt x="1076" y="162"/>
                  </a:lnTo>
                  <a:lnTo>
                    <a:pt x="1117" y="147"/>
                  </a:lnTo>
                  <a:lnTo>
                    <a:pt x="1200" y="116"/>
                  </a:lnTo>
                  <a:lnTo>
                    <a:pt x="1243" y="103"/>
                  </a:lnTo>
                  <a:lnTo>
                    <a:pt x="1285" y="90"/>
                  </a:lnTo>
                  <a:lnTo>
                    <a:pt x="1328" y="78"/>
                  </a:lnTo>
                  <a:lnTo>
                    <a:pt x="1373" y="67"/>
                  </a:lnTo>
                  <a:lnTo>
                    <a:pt x="1416" y="57"/>
                  </a:lnTo>
                  <a:lnTo>
                    <a:pt x="1460" y="47"/>
                  </a:lnTo>
                  <a:lnTo>
                    <a:pt x="1506" y="38"/>
                  </a:lnTo>
                  <a:lnTo>
                    <a:pt x="1550" y="31"/>
                  </a:lnTo>
                  <a:lnTo>
                    <a:pt x="1596" y="23"/>
                  </a:lnTo>
                  <a:lnTo>
                    <a:pt x="1642" y="17"/>
                  </a:lnTo>
                  <a:lnTo>
                    <a:pt x="1688" y="12"/>
                  </a:lnTo>
                  <a:lnTo>
                    <a:pt x="1735" y="8"/>
                  </a:lnTo>
                  <a:lnTo>
                    <a:pt x="1781" y="5"/>
                  </a:lnTo>
                  <a:lnTo>
                    <a:pt x="1829" y="3"/>
                  </a:lnTo>
                  <a:lnTo>
                    <a:pt x="1876" y="2"/>
                  </a:lnTo>
                  <a:lnTo>
                    <a:pt x="1924" y="0"/>
                  </a:lnTo>
                  <a:lnTo>
                    <a:pt x="1924" y="0"/>
                  </a:lnTo>
                  <a:lnTo>
                    <a:pt x="3836" y="0"/>
                  </a:lnTo>
                  <a:lnTo>
                    <a:pt x="3836" y="0"/>
                  </a:lnTo>
                  <a:lnTo>
                    <a:pt x="3908" y="2"/>
                  </a:lnTo>
                  <a:lnTo>
                    <a:pt x="3979" y="5"/>
                  </a:lnTo>
                  <a:lnTo>
                    <a:pt x="4049" y="11"/>
                  </a:lnTo>
                  <a:lnTo>
                    <a:pt x="4118" y="17"/>
                  </a:lnTo>
                  <a:lnTo>
                    <a:pt x="4187" y="26"/>
                  </a:lnTo>
                  <a:lnTo>
                    <a:pt x="4254" y="38"/>
                  </a:lnTo>
                  <a:lnTo>
                    <a:pt x="4322" y="52"/>
                  </a:lnTo>
                  <a:lnTo>
                    <a:pt x="4387" y="67"/>
                  </a:lnTo>
                  <a:lnTo>
                    <a:pt x="4453" y="84"/>
                  </a:lnTo>
                  <a:lnTo>
                    <a:pt x="4517" y="103"/>
                  </a:lnTo>
                  <a:lnTo>
                    <a:pt x="4582" y="124"/>
                  </a:lnTo>
                  <a:lnTo>
                    <a:pt x="4643" y="147"/>
                  </a:lnTo>
                  <a:lnTo>
                    <a:pt x="4704" y="171"/>
                  </a:lnTo>
                  <a:lnTo>
                    <a:pt x="4765" y="197"/>
                  </a:lnTo>
                  <a:lnTo>
                    <a:pt x="4823" y="225"/>
                  </a:lnTo>
                  <a:lnTo>
                    <a:pt x="4882" y="256"/>
                  </a:lnTo>
                  <a:lnTo>
                    <a:pt x="4882" y="256"/>
                  </a:lnTo>
                  <a:lnTo>
                    <a:pt x="4882" y="256"/>
                  </a:lnTo>
                  <a:lnTo>
                    <a:pt x="4938" y="286"/>
                  </a:lnTo>
                  <a:lnTo>
                    <a:pt x="4993" y="320"/>
                  </a:lnTo>
                  <a:lnTo>
                    <a:pt x="5047" y="355"/>
                  </a:lnTo>
                  <a:lnTo>
                    <a:pt x="5099" y="390"/>
                  </a:lnTo>
                  <a:lnTo>
                    <a:pt x="5149" y="428"/>
                  </a:lnTo>
                  <a:lnTo>
                    <a:pt x="5198" y="468"/>
                  </a:lnTo>
                  <a:lnTo>
                    <a:pt x="5247" y="510"/>
                  </a:lnTo>
                  <a:lnTo>
                    <a:pt x="5293" y="551"/>
                  </a:lnTo>
                  <a:lnTo>
                    <a:pt x="5338" y="595"/>
                  </a:lnTo>
                  <a:lnTo>
                    <a:pt x="5380" y="641"/>
                  </a:lnTo>
                  <a:lnTo>
                    <a:pt x="5420" y="689"/>
                  </a:lnTo>
                  <a:lnTo>
                    <a:pt x="5460" y="736"/>
                  </a:lnTo>
                  <a:lnTo>
                    <a:pt x="5497" y="787"/>
                  </a:lnTo>
                  <a:lnTo>
                    <a:pt x="5532" y="839"/>
                  </a:lnTo>
                  <a:lnTo>
                    <a:pt x="5564" y="891"/>
                  </a:lnTo>
                  <a:lnTo>
                    <a:pt x="5595" y="944"/>
                  </a:lnTo>
                  <a:lnTo>
                    <a:pt x="5595" y="944"/>
                  </a:lnTo>
                  <a:lnTo>
                    <a:pt x="5595" y="944"/>
                  </a:lnTo>
                  <a:lnTo>
                    <a:pt x="5613" y="981"/>
                  </a:lnTo>
                  <a:lnTo>
                    <a:pt x="5631" y="1019"/>
                  </a:lnTo>
                  <a:lnTo>
                    <a:pt x="5648" y="1056"/>
                  </a:lnTo>
                  <a:lnTo>
                    <a:pt x="5665" y="1094"/>
                  </a:lnTo>
                  <a:lnTo>
                    <a:pt x="5679" y="1134"/>
                  </a:lnTo>
                  <a:lnTo>
                    <a:pt x="5693" y="1174"/>
                  </a:lnTo>
                  <a:lnTo>
                    <a:pt x="5705" y="1214"/>
                  </a:lnTo>
                  <a:lnTo>
                    <a:pt x="5717" y="1253"/>
                  </a:lnTo>
                  <a:lnTo>
                    <a:pt x="5726" y="1295"/>
                  </a:lnTo>
                  <a:lnTo>
                    <a:pt x="5736" y="1336"/>
                  </a:lnTo>
                  <a:lnTo>
                    <a:pt x="5743" y="1377"/>
                  </a:lnTo>
                  <a:lnTo>
                    <a:pt x="5749" y="1419"/>
                  </a:lnTo>
                  <a:lnTo>
                    <a:pt x="5754" y="1461"/>
                  </a:lnTo>
                  <a:lnTo>
                    <a:pt x="5757" y="1503"/>
                  </a:lnTo>
                  <a:lnTo>
                    <a:pt x="5758" y="1546"/>
                  </a:lnTo>
                  <a:lnTo>
                    <a:pt x="5760" y="1588"/>
                  </a:lnTo>
                  <a:lnTo>
                    <a:pt x="5760" y="1588"/>
                  </a:lnTo>
                  <a:lnTo>
                    <a:pt x="5760" y="1588"/>
                  </a:lnTo>
                  <a:lnTo>
                    <a:pt x="5760" y="1590"/>
                  </a:lnTo>
                  <a:lnTo>
                    <a:pt x="5760" y="1590"/>
                  </a:lnTo>
                  <a:close/>
                  <a:moveTo>
                    <a:pt x="750" y="1948"/>
                  </a:moveTo>
                  <a:lnTo>
                    <a:pt x="750" y="1948"/>
                  </a:lnTo>
                  <a:lnTo>
                    <a:pt x="773" y="1988"/>
                  </a:lnTo>
                  <a:lnTo>
                    <a:pt x="797" y="2026"/>
                  </a:lnTo>
                  <a:lnTo>
                    <a:pt x="826" y="2066"/>
                  </a:lnTo>
                  <a:lnTo>
                    <a:pt x="857" y="2103"/>
                  </a:lnTo>
                  <a:lnTo>
                    <a:pt x="889" y="2139"/>
                  </a:lnTo>
                  <a:lnTo>
                    <a:pt x="926" y="2176"/>
                  </a:lnTo>
                  <a:lnTo>
                    <a:pt x="964" y="2211"/>
                  </a:lnTo>
                  <a:lnTo>
                    <a:pt x="1005" y="2245"/>
                  </a:lnTo>
                  <a:lnTo>
                    <a:pt x="1005" y="2245"/>
                  </a:lnTo>
                  <a:lnTo>
                    <a:pt x="1005" y="2245"/>
                  </a:lnTo>
                  <a:lnTo>
                    <a:pt x="1048" y="2277"/>
                  </a:lnTo>
                  <a:lnTo>
                    <a:pt x="1094" y="2309"/>
                  </a:lnTo>
                  <a:lnTo>
                    <a:pt x="1142" y="2338"/>
                  </a:lnTo>
                  <a:lnTo>
                    <a:pt x="1192" y="2367"/>
                  </a:lnTo>
                  <a:lnTo>
                    <a:pt x="1244" y="2393"/>
                  </a:lnTo>
                  <a:lnTo>
                    <a:pt x="1298" y="2418"/>
                  </a:lnTo>
                  <a:lnTo>
                    <a:pt x="1354" y="2441"/>
                  </a:lnTo>
                  <a:lnTo>
                    <a:pt x="1411" y="2461"/>
                  </a:lnTo>
                  <a:lnTo>
                    <a:pt x="1471" y="2479"/>
                  </a:lnTo>
                  <a:lnTo>
                    <a:pt x="1532" y="2496"/>
                  </a:lnTo>
                  <a:lnTo>
                    <a:pt x="1593" y="2510"/>
                  </a:lnTo>
                  <a:lnTo>
                    <a:pt x="1657" y="2522"/>
                  </a:lnTo>
                  <a:lnTo>
                    <a:pt x="1722" y="2531"/>
                  </a:lnTo>
                  <a:lnTo>
                    <a:pt x="1789" y="2537"/>
                  </a:lnTo>
                  <a:lnTo>
                    <a:pt x="1856" y="2542"/>
                  </a:lnTo>
                  <a:lnTo>
                    <a:pt x="1924" y="2543"/>
                  </a:lnTo>
                  <a:lnTo>
                    <a:pt x="1924" y="2543"/>
                  </a:lnTo>
                  <a:lnTo>
                    <a:pt x="3836" y="2543"/>
                  </a:lnTo>
                  <a:lnTo>
                    <a:pt x="3836" y="2543"/>
                  </a:lnTo>
                  <a:lnTo>
                    <a:pt x="3887" y="2542"/>
                  </a:lnTo>
                  <a:lnTo>
                    <a:pt x="3937" y="2540"/>
                  </a:lnTo>
                  <a:lnTo>
                    <a:pt x="3988" y="2536"/>
                  </a:lnTo>
                  <a:lnTo>
                    <a:pt x="4038" y="2531"/>
                  </a:lnTo>
                  <a:lnTo>
                    <a:pt x="4086" y="2523"/>
                  </a:lnTo>
                  <a:lnTo>
                    <a:pt x="4135" y="2516"/>
                  </a:lnTo>
                  <a:lnTo>
                    <a:pt x="4182" y="2507"/>
                  </a:lnTo>
                  <a:lnTo>
                    <a:pt x="4228" y="2496"/>
                  </a:lnTo>
                  <a:lnTo>
                    <a:pt x="4274" y="2484"/>
                  </a:lnTo>
                  <a:lnTo>
                    <a:pt x="4320" y="2470"/>
                  </a:lnTo>
                  <a:lnTo>
                    <a:pt x="4363" y="2456"/>
                  </a:lnTo>
                  <a:lnTo>
                    <a:pt x="4406" y="2441"/>
                  </a:lnTo>
                  <a:lnTo>
                    <a:pt x="4449" y="2424"/>
                  </a:lnTo>
                  <a:lnTo>
                    <a:pt x="4490" y="2406"/>
                  </a:lnTo>
                  <a:lnTo>
                    <a:pt x="4530" y="2387"/>
                  </a:lnTo>
                  <a:lnTo>
                    <a:pt x="4568" y="2367"/>
                  </a:lnTo>
                  <a:lnTo>
                    <a:pt x="4568" y="2367"/>
                  </a:lnTo>
                  <a:lnTo>
                    <a:pt x="4568" y="2367"/>
                  </a:lnTo>
                  <a:lnTo>
                    <a:pt x="4606" y="2346"/>
                  </a:lnTo>
                  <a:lnTo>
                    <a:pt x="4643" y="2325"/>
                  </a:lnTo>
                  <a:lnTo>
                    <a:pt x="4678" y="2302"/>
                  </a:lnTo>
                  <a:lnTo>
                    <a:pt x="4712" y="2277"/>
                  </a:lnTo>
                  <a:lnTo>
                    <a:pt x="4744" y="2253"/>
                  </a:lnTo>
                  <a:lnTo>
                    <a:pt x="4776" y="2228"/>
                  </a:lnTo>
                  <a:lnTo>
                    <a:pt x="4805" y="2202"/>
                  </a:lnTo>
                  <a:lnTo>
                    <a:pt x="4834" y="2176"/>
                  </a:lnTo>
                  <a:lnTo>
                    <a:pt x="4862" y="2149"/>
                  </a:lnTo>
                  <a:lnTo>
                    <a:pt x="4888" y="2121"/>
                  </a:lnTo>
                  <a:lnTo>
                    <a:pt x="4911" y="2093"/>
                  </a:lnTo>
                  <a:lnTo>
                    <a:pt x="4934" y="2066"/>
                  </a:lnTo>
                  <a:lnTo>
                    <a:pt x="4955" y="2037"/>
                  </a:lnTo>
                  <a:lnTo>
                    <a:pt x="4975" y="2008"/>
                  </a:lnTo>
                  <a:lnTo>
                    <a:pt x="4993" y="1977"/>
                  </a:lnTo>
                  <a:lnTo>
                    <a:pt x="5010" y="1948"/>
                  </a:lnTo>
                  <a:lnTo>
                    <a:pt x="5010" y="1948"/>
                  </a:lnTo>
                  <a:lnTo>
                    <a:pt x="5010" y="1948"/>
                  </a:lnTo>
                  <a:lnTo>
                    <a:pt x="5030" y="1908"/>
                  </a:lnTo>
                  <a:lnTo>
                    <a:pt x="5048" y="1867"/>
                  </a:lnTo>
                  <a:lnTo>
                    <a:pt x="5062" y="1827"/>
                  </a:lnTo>
                  <a:lnTo>
                    <a:pt x="5074" y="1786"/>
                  </a:lnTo>
                  <a:lnTo>
                    <a:pt x="5084" y="1745"/>
                  </a:lnTo>
                  <a:lnTo>
                    <a:pt x="5091" y="1702"/>
                  </a:lnTo>
                  <a:lnTo>
                    <a:pt x="5094" y="1659"/>
                  </a:lnTo>
                  <a:lnTo>
                    <a:pt x="5096" y="1616"/>
                  </a:lnTo>
                  <a:lnTo>
                    <a:pt x="5096" y="1616"/>
                  </a:lnTo>
                  <a:lnTo>
                    <a:pt x="5096" y="1590"/>
                  </a:lnTo>
                  <a:lnTo>
                    <a:pt x="5096" y="1590"/>
                  </a:lnTo>
                  <a:lnTo>
                    <a:pt x="5094" y="1547"/>
                  </a:lnTo>
                  <a:lnTo>
                    <a:pt x="5091" y="1504"/>
                  </a:lnTo>
                  <a:lnTo>
                    <a:pt x="5084" y="1463"/>
                  </a:lnTo>
                  <a:lnTo>
                    <a:pt x="5074" y="1422"/>
                  </a:lnTo>
                  <a:lnTo>
                    <a:pt x="5062" y="1380"/>
                  </a:lnTo>
                  <a:lnTo>
                    <a:pt x="5048" y="1339"/>
                  </a:lnTo>
                  <a:lnTo>
                    <a:pt x="5030" y="1299"/>
                  </a:lnTo>
                  <a:lnTo>
                    <a:pt x="5010" y="1259"/>
                  </a:lnTo>
                  <a:lnTo>
                    <a:pt x="5010" y="1259"/>
                  </a:lnTo>
                  <a:lnTo>
                    <a:pt x="5010" y="1259"/>
                  </a:lnTo>
                  <a:lnTo>
                    <a:pt x="4987" y="1220"/>
                  </a:lnTo>
                  <a:lnTo>
                    <a:pt x="4963" y="1180"/>
                  </a:lnTo>
                  <a:lnTo>
                    <a:pt x="4934" y="1142"/>
                  </a:lnTo>
                  <a:lnTo>
                    <a:pt x="4903" y="1103"/>
                  </a:lnTo>
                  <a:lnTo>
                    <a:pt x="4869" y="1067"/>
                  </a:lnTo>
                  <a:lnTo>
                    <a:pt x="4834" y="1031"/>
                  </a:lnTo>
                  <a:lnTo>
                    <a:pt x="4796" y="996"/>
                  </a:lnTo>
                  <a:lnTo>
                    <a:pt x="4755" y="963"/>
                  </a:lnTo>
                  <a:lnTo>
                    <a:pt x="4755" y="963"/>
                  </a:lnTo>
                  <a:lnTo>
                    <a:pt x="4755" y="963"/>
                  </a:lnTo>
                  <a:lnTo>
                    <a:pt x="4712" y="929"/>
                  </a:lnTo>
                  <a:lnTo>
                    <a:pt x="4666" y="898"/>
                  </a:lnTo>
                  <a:lnTo>
                    <a:pt x="4618" y="868"/>
                  </a:lnTo>
                  <a:lnTo>
                    <a:pt x="4568" y="840"/>
                  </a:lnTo>
                  <a:lnTo>
                    <a:pt x="4516" y="814"/>
                  </a:lnTo>
                  <a:lnTo>
                    <a:pt x="4462" y="790"/>
                  </a:lnTo>
                  <a:lnTo>
                    <a:pt x="4406" y="767"/>
                  </a:lnTo>
                  <a:lnTo>
                    <a:pt x="4349" y="745"/>
                  </a:lnTo>
                  <a:lnTo>
                    <a:pt x="4289" y="727"/>
                  </a:lnTo>
                  <a:lnTo>
                    <a:pt x="4228" y="710"/>
                  </a:lnTo>
                  <a:lnTo>
                    <a:pt x="4167" y="696"/>
                  </a:lnTo>
                  <a:lnTo>
                    <a:pt x="4103" y="686"/>
                  </a:lnTo>
                  <a:lnTo>
                    <a:pt x="4038" y="676"/>
                  </a:lnTo>
                  <a:lnTo>
                    <a:pt x="3971" y="669"/>
                  </a:lnTo>
                  <a:lnTo>
                    <a:pt x="3904" y="666"/>
                  </a:lnTo>
                  <a:lnTo>
                    <a:pt x="3836" y="664"/>
                  </a:lnTo>
                  <a:lnTo>
                    <a:pt x="3836" y="664"/>
                  </a:lnTo>
                  <a:lnTo>
                    <a:pt x="1924" y="664"/>
                  </a:lnTo>
                  <a:lnTo>
                    <a:pt x="1924" y="664"/>
                  </a:lnTo>
                  <a:lnTo>
                    <a:pt x="1873" y="664"/>
                  </a:lnTo>
                  <a:lnTo>
                    <a:pt x="1821" y="667"/>
                  </a:lnTo>
                  <a:lnTo>
                    <a:pt x="1772" y="670"/>
                  </a:lnTo>
                  <a:lnTo>
                    <a:pt x="1722" y="676"/>
                  </a:lnTo>
                  <a:lnTo>
                    <a:pt x="1673" y="683"/>
                  </a:lnTo>
                  <a:lnTo>
                    <a:pt x="1625" y="690"/>
                  </a:lnTo>
                  <a:lnTo>
                    <a:pt x="1578" y="699"/>
                  </a:lnTo>
                  <a:lnTo>
                    <a:pt x="1532" y="710"/>
                  </a:lnTo>
                  <a:lnTo>
                    <a:pt x="1486" y="722"/>
                  </a:lnTo>
                  <a:lnTo>
                    <a:pt x="1440" y="736"/>
                  </a:lnTo>
                  <a:lnTo>
                    <a:pt x="1397" y="751"/>
                  </a:lnTo>
                  <a:lnTo>
                    <a:pt x="1354" y="767"/>
                  </a:lnTo>
                  <a:lnTo>
                    <a:pt x="1311" y="784"/>
                  </a:lnTo>
                  <a:lnTo>
                    <a:pt x="1270" y="800"/>
                  </a:lnTo>
                  <a:lnTo>
                    <a:pt x="1230" y="820"/>
                  </a:lnTo>
                  <a:lnTo>
                    <a:pt x="1192" y="840"/>
                  </a:lnTo>
                  <a:lnTo>
                    <a:pt x="1192" y="840"/>
                  </a:lnTo>
                  <a:lnTo>
                    <a:pt x="1192" y="840"/>
                  </a:lnTo>
                  <a:lnTo>
                    <a:pt x="1154" y="862"/>
                  </a:lnTo>
                  <a:lnTo>
                    <a:pt x="1117" y="883"/>
                  </a:lnTo>
                  <a:lnTo>
                    <a:pt x="1082" y="906"/>
                  </a:lnTo>
                  <a:lnTo>
                    <a:pt x="1048" y="929"/>
                  </a:lnTo>
                  <a:lnTo>
                    <a:pt x="1016" y="953"/>
                  </a:lnTo>
                  <a:lnTo>
                    <a:pt x="984" y="978"/>
                  </a:lnTo>
                  <a:lnTo>
                    <a:pt x="955" y="1004"/>
                  </a:lnTo>
                  <a:lnTo>
                    <a:pt x="926" y="1031"/>
                  </a:lnTo>
                  <a:lnTo>
                    <a:pt x="898" y="1057"/>
                  </a:lnTo>
                  <a:lnTo>
                    <a:pt x="872" y="1085"/>
                  </a:lnTo>
                  <a:lnTo>
                    <a:pt x="849" y="1113"/>
                  </a:lnTo>
                  <a:lnTo>
                    <a:pt x="826" y="1142"/>
                  </a:lnTo>
                  <a:lnTo>
                    <a:pt x="805" y="1171"/>
                  </a:lnTo>
                  <a:lnTo>
                    <a:pt x="785" y="1200"/>
                  </a:lnTo>
                  <a:lnTo>
                    <a:pt x="767" y="1229"/>
                  </a:lnTo>
                  <a:lnTo>
                    <a:pt x="750" y="1259"/>
                  </a:lnTo>
                  <a:lnTo>
                    <a:pt x="750" y="1259"/>
                  </a:lnTo>
                  <a:lnTo>
                    <a:pt x="750" y="1259"/>
                  </a:lnTo>
                  <a:lnTo>
                    <a:pt x="730" y="1299"/>
                  </a:lnTo>
                  <a:lnTo>
                    <a:pt x="712" y="1339"/>
                  </a:lnTo>
                  <a:lnTo>
                    <a:pt x="698" y="1380"/>
                  </a:lnTo>
                  <a:lnTo>
                    <a:pt x="686" y="1422"/>
                  </a:lnTo>
                  <a:lnTo>
                    <a:pt x="676" y="1463"/>
                  </a:lnTo>
                  <a:lnTo>
                    <a:pt x="669" y="1504"/>
                  </a:lnTo>
                  <a:lnTo>
                    <a:pt x="664" y="1547"/>
                  </a:lnTo>
                  <a:lnTo>
                    <a:pt x="664" y="1590"/>
                  </a:lnTo>
                  <a:lnTo>
                    <a:pt x="664" y="1590"/>
                  </a:lnTo>
                  <a:lnTo>
                    <a:pt x="664" y="1616"/>
                  </a:lnTo>
                  <a:lnTo>
                    <a:pt x="664" y="1616"/>
                  </a:lnTo>
                  <a:lnTo>
                    <a:pt x="664" y="1659"/>
                  </a:lnTo>
                  <a:lnTo>
                    <a:pt x="669" y="1702"/>
                  </a:lnTo>
                  <a:lnTo>
                    <a:pt x="676" y="1745"/>
                  </a:lnTo>
                  <a:lnTo>
                    <a:pt x="686" y="1786"/>
                  </a:lnTo>
                  <a:lnTo>
                    <a:pt x="698" y="1827"/>
                  </a:lnTo>
                  <a:lnTo>
                    <a:pt x="712" y="1867"/>
                  </a:lnTo>
                  <a:lnTo>
                    <a:pt x="730" y="1908"/>
                  </a:lnTo>
                  <a:lnTo>
                    <a:pt x="750" y="1948"/>
                  </a:lnTo>
                  <a:lnTo>
                    <a:pt x="750" y="1948"/>
                  </a:lnTo>
                  <a:close/>
                </a:path>
              </a:pathLst>
            </a:custGeom>
            <a:gradFill>
              <a:gsLst>
                <a:gs pos="0">
                  <a:srgbClr val="8CD872"/>
                </a:gs>
                <a:gs pos="99000">
                  <a:srgbClr val="275316"/>
                </a:gs>
                <a:gs pos="100000">
                  <a:srgbClr val="275316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127000" dist="127000" dir="2700000">
                <a:srgbClr val="000000">
                  <a:alpha val="10196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87" name="Google Shape;87;p15"/>
            <p:cNvSpPr/>
            <p:nvPr/>
          </p:nvSpPr>
          <p:spPr>
            <a:xfrm>
              <a:off x="3926405" y="5357220"/>
              <a:ext cx="1652931" cy="919685"/>
            </a:xfrm>
            <a:custGeom>
              <a:avLst/>
              <a:gdLst/>
              <a:ahLst/>
              <a:cxnLst/>
              <a:rect l="l" t="t" r="r" b="b"/>
              <a:pathLst>
                <a:path w="5760" h="3206" extrusionOk="0">
                  <a:moveTo>
                    <a:pt x="5760" y="1590"/>
                  </a:moveTo>
                  <a:lnTo>
                    <a:pt x="5760" y="1616"/>
                  </a:lnTo>
                  <a:lnTo>
                    <a:pt x="5760" y="1616"/>
                  </a:lnTo>
                  <a:lnTo>
                    <a:pt x="5758" y="1659"/>
                  </a:lnTo>
                  <a:lnTo>
                    <a:pt x="5757" y="1702"/>
                  </a:lnTo>
                  <a:lnTo>
                    <a:pt x="5754" y="1745"/>
                  </a:lnTo>
                  <a:lnTo>
                    <a:pt x="5749" y="1787"/>
                  </a:lnTo>
                  <a:lnTo>
                    <a:pt x="5743" y="1829"/>
                  </a:lnTo>
                  <a:lnTo>
                    <a:pt x="5736" y="1872"/>
                  </a:lnTo>
                  <a:lnTo>
                    <a:pt x="5726" y="1911"/>
                  </a:lnTo>
                  <a:lnTo>
                    <a:pt x="5717" y="1953"/>
                  </a:lnTo>
                  <a:lnTo>
                    <a:pt x="5705" y="1994"/>
                  </a:lnTo>
                  <a:lnTo>
                    <a:pt x="5693" y="2034"/>
                  </a:lnTo>
                  <a:lnTo>
                    <a:pt x="5679" y="2072"/>
                  </a:lnTo>
                  <a:lnTo>
                    <a:pt x="5665" y="2112"/>
                  </a:lnTo>
                  <a:lnTo>
                    <a:pt x="5648" y="2150"/>
                  </a:lnTo>
                  <a:lnTo>
                    <a:pt x="5631" y="2188"/>
                  </a:lnTo>
                  <a:lnTo>
                    <a:pt x="5613" y="2225"/>
                  </a:lnTo>
                  <a:lnTo>
                    <a:pt x="5595" y="2262"/>
                  </a:lnTo>
                  <a:lnTo>
                    <a:pt x="5595" y="2262"/>
                  </a:lnTo>
                  <a:lnTo>
                    <a:pt x="5595" y="2262"/>
                  </a:lnTo>
                  <a:lnTo>
                    <a:pt x="5575" y="2299"/>
                  </a:lnTo>
                  <a:lnTo>
                    <a:pt x="5553" y="2334"/>
                  </a:lnTo>
                  <a:lnTo>
                    <a:pt x="5532" y="2369"/>
                  </a:lnTo>
                  <a:lnTo>
                    <a:pt x="5509" y="2403"/>
                  </a:lnTo>
                  <a:lnTo>
                    <a:pt x="5485" y="2436"/>
                  </a:lnTo>
                  <a:lnTo>
                    <a:pt x="5460" y="2470"/>
                  </a:lnTo>
                  <a:lnTo>
                    <a:pt x="5434" y="2502"/>
                  </a:lnTo>
                  <a:lnTo>
                    <a:pt x="5407" y="2534"/>
                  </a:lnTo>
                  <a:lnTo>
                    <a:pt x="5380" y="2566"/>
                  </a:lnTo>
                  <a:lnTo>
                    <a:pt x="5351" y="2597"/>
                  </a:lnTo>
                  <a:lnTo>
                    <a:pt x="5322" y="2626"/>
                  </a:lnTo>
                  <a:lnTo>
                    <a:pt x="5293" y="2655"/>
                  </a:lnTo>
                  <a:lnTo>
                    <a:pt x="5263" y="2684"/>
                  </a:lnTo>
                  <a:lnTo>
                    <a:pt x="5231" y="2712"/>
                  </a:lnTo>
                  <a:lnTo>
                    <a:pt x="5198" y="2739"/>
                  </a:lnTo>
                  <a:lnTo>
                    <a:pt x="5166" y="2765"/>
                  </a:lnTo>
                  <a:lnTo>
                    <a:pt x="5166" y="2765"/>
                  </a:lnTo>
                  <a:lnTo>
                    <a:pt x="5166" y="2765"/>
                  </a:lnTo>
                  <a:lnTo>
                    <a:pt x="5133" y="2791"/>
                  </a:lnTo>
                  <a:lnTo>
                    <a:pt x="5099" y="2816"/>
                  </a:lnTo>
                  <a:lnTo>
                    <a:pt x="5064" y="2840"/>
                  </a:lnTo>
                  <a:lnTo>
                    <a:pt x="5029" y="2865"/>
                  </a:lnTo>
                  <a:lnTo>
                    <a:pt x="4993" y="2888"/>
                  </a:lnTo>
                  <a:lnTo>
                    <a:pt x="4957" y="2909"/>
                  </a:lnTo>
                  <a:lnTo>
                    <a:pt x="4918" y="2931"/>
                  </a:lnTo>
                  <a:lnTo>
                    <a:pt x="4882" y="2952"/>
                  </a:lnTo>
                  <a:lnTo>
                    <a:pt x="4843" y="2972"/>
                  </a:lnTo>
                  <a:lnTo>
                    <a:pt x="4804" y="2990"/>
                  </a:lnTo>
                  <a:lnTo>
                    <a:pt x="4765" y="3009"/>
                  </a:lnTo>
                  <a:lnTo>
                    <a:pt x="4724" y="3027"/>
                  </a:lnTo>
                  <a:lnTo>
                    <a:pt x="4684" y="3044"/>
                  </a:lnTo>
                  <a:lnTo>
                    <a:pt x="4643" y="3061"/>
                  </a:lnTo>
                  <a:lnTo>
                    <a:pt x="4560" y="3090"/>
                  </a:lnTo>
                  <a:lnTo>
                    <a:pt x="4517" y="3103"/>
                  </a:lnTo>
                  <a:lnTo>
                    <a:pt x="4475" y="3117"/>
                  </a:lnTo>
                  <a:lnTo>
                    <a:pt x="4432" y="3128"/>
                  </a:lnTo>
                  <a:lnTo>
                    <a:pt x="4387" y="3140"/>
                  </a:lnTo>
                  <a:lnTo>
                    <a:pt x="4344" y="3151"/>
                  </a:lnTo>
                  <a:lnTo>
                    <a:pt x="4300" y="3160"/>
                  </a:lnTo>
                  <a:lnTo>
                    <a:pt x="4254" y="3169"/>
                  </a:lnTo>
                  <a:lnTo>
                    <a:pt x="4210" y="3177"/>
                  </a:lnTo>
                  <a:lnTo>
                    <a:pt x="4164" y="3183"/>
                  </a:lnTo>
                  <a:lnTo>
                    <a:pt x="4118" y="3189"/>
                  </a:lnTo>
                  <a:lnTo>
                    <a:pt x="4072" y="3194"/>
                  </a:lnTo>
                  <a:lnTo>
                    <a:pt x="4025" y="3198"/>
                  </a:lnTo>
                  <a:lnTo>
                    <a:pt x="3979" y="3201"/>
                  </a:lnTo>
                  <a:lnTo>
                    <a:pt x="3931" y="3204"/>
                  </a:lnTo>
                  <a:lnTo>
                    <a:pt x="3884" y="3206"/>
                  </a:lnTo>
                  <a:lnTo>
                    <a:pt x="3836" y="3206"/>
                  </a:lnTo>
                  <a:lnTo>
                    <a:pt x="3836" y="3206"/>
                  </a:lnTo>
                  <a:lnTo>
                    <a:pt x="1924" y="3206"/>
                  </a:lnTo>
                  <a:lnTo>
                    <a:pt x="1924" y="3206"/>
                  </a:lnTo>
                  <a:lnTo>
                    <a:pt x="1852" y="3206"/>
                  </a:lnTo>
                  <a:lnTo>
                    <a:pt x="1781" y="3201"/>
                  </a:lnTo>
                  <a:lnTo>
                    <a:pt x="1711" y="3197"/>
                  </a:lnTo>
                  <a:lnTo>
                    <a:pt x="1642" y="3189"/>
                  </a:lnTo>
                  <a:lnTo>
                    <a:pt x="1573" y="3180"/>
                  </a:lnTo>
                  <a:lnTo>
                    <a:pt x="1506" y="3169"/>
                  </a:lnTo>
                  <a:lnTo>
                    <a:pt x="1438" y="3155"/>
                  </a:lnTo>
                  <a:lnTo>
                    <a:pt x="1373" y="3140"/>
                  </a:lnTo>
                  <a:lnTo>
                    <a:pt x="1307" y="3123"/>
                  </a:lnTo>
                  <a:lnTo>
                    <a:pt x="1243" y="3103"/>
                  </a:lnTo>
                  <a:lnTo>
                    <a:pt x="1178" y="3082"/>
                  </a:lnTo>
                  <a:lnTo>
                    <a:pt x="1117" y="3061"/>
                  </a:lnTo>
                  <a:lnTo>
                    <a:pt x="1056" y="3036"/>
                  </a:lnTo>
                  <a:lnTo>
                    <a:pt x="995" y="3009"/>
                  </a:lnTo>
                  <a:lnTo>
                    <a:pt x="937" y="2981"/>
                  </a:lnTo>
                  <a:lnTo>
                    <a:pt x="878" y="2952"/>
                  </a:lnTo>
                  <a:lnTo>
                    <a:pt x="878" y="2952"/>
                  </a:lnTo>
                  <a:lnTo>
                    <a:pt x="878" y="2952"/>
                  </a:lnTo>
                  <a:lnTo>
                    <a:pt x="822" y="2920"/>
                  </a:lnTo>
                  <a:lnTo>
                    <a:pt x="767" y="2888"/>
                  </a:lnTo>
                  <a:lnTo>
                    <a:pt x="713" y="2852"/>
                  </a:lnTo>
                  <a:lnTo>
                    <a:pt x="661" y="2816"/>
                  </a:lnTo>
                  <a:lnTo>
                    <a:pt x="611" y="2779"/>
                  </a:lnTo>
                  <a:lnTo>
                    <a:pt x="562" y="2739"/>
                  </a:lnTo>
                  <a:lnTo>
                    <a:pt x="513" y="2698"/>
                  </a:lnTo>
                  <a:lnTo>
                    <a:pt x="467" y="2655"/>
                  </a:lnTo>
                  <a:lnTo>
                    <a:pt x="422" y="2611"/>
                  </a:lnTo>
                  <a:lnTo>
                    <a:pt x="380" y="2566"/>
                  </a:lnTo>
                  <a:lnTo>
                    <a:pt x="340" y="2519"/>
                  </a:lnTo>
                  <a:lnTo>
                    <a:pt x="300" y="2470"/>
                  </a:lnTo>
                  <a:lnTo>
                    <a:pt x="263" y="2421"/>
                  </a:lnTo>
                  <a:lnTo>
                    <a:pt x="228" y="2369"/>
                  </a:lnTo>
                  <a:lnTo>
                    <a:pt x="196" y="2317"/>
                  </a:lnTo>
                  <a:lnTo>
                    <a:pt x="165" y="2262"/>
                  </a:lnTo>
                  <a:lnTo>
                    <a:pt x="165" y="2262"/>
                  </a:lnTo>
                  <a:lnTo>
                    <a:pt x="165" y="2262"/>
                  </a:lnTo>
                  <a:lnTo>
                    <a:pt x="145" y="2225"/>
                  </a:lnTo>
                  <a:lnTo>
                    <a:pt x="129" y="2188"/>
                  </a:lnTo>
                  <a:lnTo>
                    <a:pt x="112" y="2150"/>
                  </a:lnTo>
                  <a:lnTo>
                    <a:pt x="95" y="2112"/>
                  </a:lnTo>
                  <a:lnTo>
                    <a:pt x="81" y="2072"/>
                  </a:lnTo>
                  <a:lnTo>
                    <a:pt x="67" y="2034"/>
                  </a:lnTo>
                  <a:lnTo>
                    <a:pt x="55" y="1994"/>
                  </a:lnTo>
                  <a:lnTo>
                    <a:pt x="43" y="1953"/>
                  </a:lnTo>
                  <a:lnTo>
                    <a:pt x="34" y="1911"/>
                  </a:lnTo>
                  <a:lnTo>
                    <a:pt x="24" y="1872"/>
                  </a:lnTo>
                  <a:lnTo>
                    <a:pt x="17" y="1829"/>
                  </a:lnTo>
                  <a:lnTo>
                    <a:pt x="11" y="1787"/>
                  </a:lnTo>
                  <a:lnTo>
                    <a:pt x="6" y="1745"/>
                  </a:lnTo>
                  <a:lnTo>
                    <a:pt x="3" y="1702"/>
                  </a:lnTo>
                  <a:lnTo>
                    <a:pt x="0" y="1659"/>
                  </a:lnTo>
                  <a:lnTo>
                    <a:pt x="0" y="1616"/>
                  </a:lnTo>
                  <a:lnTo>
                    <a:pt x="0" y="1616"/>
                  </a:lnTo>
                  <a:lnTo>
                    <a:pt x="0" y="1590"/>
                  </a:lnTo>
                  <a:lnTo>
                    <a:pt x="0" y="1590"/>
                  </a:lnTo>
                  <a:lnTo>
                    <a:pt x="0" y="1547"/>
                  </a:lnTo>
                  <a:lnTo>
                    <a:pt x="3" y="1504"/>
                  </a:lnTo>
                  <a:lnTo>
                    <a:pt x="6" y="1461"/>
                  </a:lnTo>
                  <a:lnTo>
                    <a:pt x="11" y="1420"/>
                  </a:lnTo>
                  <a:lnTo>
                    <a:pt x="17" y="1377"/>
                  </a:lnTo>
                  <a:lnTo>
                    <a:pt x="24" y="1336"/>
                  </a:lnTo>
                  <a:lnTo>
                    <a:pt x="34" y="1295"/>
                  </a:lnTo>
                  <a:lnTo>
                    <a:pt x="43" y="1253"/>
                  </a:lnTo>
                  <a:lnTo>
                    <a:pt x="55" y="1214"/>
                  </a:lnTo>
                  <a:lnTo>
                    <a:pt x="67" y="1174"/>
                  </a:lnTo>
                  <a:lnTo>
                    <a:pt x="81" y="1134"/>
                  </a:lnTo>
                  <a:lnTo>
                    <a:pt x="95" y="1096"/>
                  </a:lnTo>
                  <a:lnTo>
                    <a:pt x="112" y="1056"/>
                  </a:lnTo>
                  <a:lnTo>
                    <a:pt x="129" y="1019"/>
                  </a:lnTo>
                  <a:lnTo>
                    <a:pt x="145" y="981"/>
                  </a:lnTo>
                  <a:lnTo>
                    <a:pt x="165" y="944"/>
                  </a:lnTo>
                  <a:lnTo>
                    <a:pt x="165" y="944"/>
                  </a:lnTo>
                  <a:lnTo>
                    <a:pt x="165" y="944"/>
                  </a:lnTo>
                  <a:lnTo>
                    <a:pt x="185" y="909"/>
                  </a:lnTo>
                  <a:lnTo>
                    <a:pt x="207" y="872"/>
                  </a:lnTo>
                  <a:lnTo>
                    <a:pt x="228" y="839"/>
                  </a:lnTo>
                  <a:lnTo>
                    <a:pt x="251" y="803"/>
                  </a:lnTo>
                  <a:lnTo>
                    <a:pt x="275" y="770"/>
                  </a:lnTo>
                  <a:lnTo>
                    <a:pt x="300" y="736"/>
                  </a:lnTo>
                  <a:lnTo>
                    <a:pt x="326" y="704"/>
                  </a:lnTo>
                  <a:lnTo>
                    <a:pt x="352" y="672"/>
                  </a:lnTo>
                  <a:lnTo>
                    <a:pt x="380" y="641"/>
                  </a:lnTo>
                  <a:lnTo>
                    <a:pt x="409" y="611"/>
                  </a:lnTo>
                  <a:lnTo>
                    <a:pt x="438" y="580"/>
                  </a:lnTo>
                  <a:lnTo>
                    <a:pt x="467" y="551"/>
                  </a:lnTo>
                  <a:lnTo>
                    <a:pt x="497" y="523"/>
                  </a:lnTo>
                  <a:lnTo>
                    <a:pt x="529" y="494"/>
                  </a:lnTo>
                  <a:lnTo>
                    <a:pt x="562" y="468"/>
                  </a:lnTo>
                  <a:lnTo>
                    <a:pt x="594" y="441"/>
                  </a:lnTo>
                  <a:lnTo>
                    <a:pt x="594" y="441"/>
                  </a:lnTo>
                  <a:lnTo>
                    <a:pt x="594" y="441"/>
                  </a:lnTo>
                  <a:lnTo>
                    <a:pt x="627" y="416"/>
                  </a:lnTo>
                  <a:lnTo>
                    <a:pt x="661" y="390"/>
                  </a:lnTo>
                  <a:lnTo>
                    <a:pt x="696" y="366"/>
                  </a:lnTo>
                  <a:lnTo>
                    <a:pt x="731" y="343"/>
                  </a:lnTo>
                  <a:lnTo>
                    <a:pt x="767" y="320"/>
                  </a:lnTo>
                  <a:lnTo>
                    <a:pt x="803" y="297"/>
                  </a:lnTo>
                  <a:lnTo>
                    <a:pt x="842" y="275"/>
                  </a:lnTo>
                  <a:lnTo>
                    <a:pt x="878" y="256"/>
                  </a:lnTo>
                  <a:lnTo>
                    <a:pt x="917" y="236"/>
                  </a:lnTo>
                  <a:lnTo>
                    <a:pt x="956" y="216"/>
                  </a:lnTo>
                  <a:lnTo>
                    <a:pt x="995" y="197"/>
                  </a:lnTo>
                  <a:lnTo>
                    <a:pt x="1036" y="181"/>
                  </a:lnTo>
                  <a:lnTo>
                    <a:pt x="1076" y="162"/>
                  </a:lnTo>
                  <a:lnTo>
                    <a:pt x="1117" y="147"/>
                  </a:lnTo>
                  <a:lnTo>
                    <a:pt x="1200" y="116"/>
                  </a:lnTo>
                  <a:lnTo>
                    <a:pt x="1243" y="103"/>
                  </a:lnTo>
                  <a:lnTo>
                    <a:pt x="1285" y="90"/>
                  </a:lnTo>
                  <a:lnTo>
                    <a:pt x="1328" y="78"/>
                  </a:lnTo>
                  <a:lnTo>
                    <a:pt x="1373" y="67"/>
                  </a:lnTo>
                  <a:lnTo>
                    <a:pt x="1416" y="57"/>
                  </a:lnTo>
                  <a:lnTo>
                    <a:pt x="1460" y="47"/>
                  </a:lnTo>
                  <a:lnTo>
                    <a:pt x="1506" y="38"/>
                  </a:lnTo>
                  <a:lnTo>
                    <a:pt x="1550" y="31"/>
                  </a:lnTo>
                  <a:lnTo>
                    <a:pt x="1596" y="23"/>
                  </a:lnTo>
                  <a:lnTo>
                    <a:pt x="1642" y="17"/>
                  </a:lnTo>
                  <a:lnTo>
                    <a:pt x="1688" y="12"/>
                  </a:lnTo>
                  <a:lnTo>
                    <a:pt x="1735" y="8"/>
                  </a:lnTo>
                  <a:lnTo>
                    <a:pt x="1781" y="5"/>
                  </a:lnTo>
                  <a:lnTo>
                    <a:pt x="1829" y="3"/>
                  </a:lnTo>
                  <a:lnTo>
                    <a:pt x="1876" y="2"/>
                  </a:lnTo>
                  <a:lnTo>
                    <a:pt x="1924" y="0"/>
                  </a:lnTo>
                  <a:lnTo>
                    <a:pt x="1924" y="0"/>
                  </a:lnTo>
                  <a:lnTo>
                    <a:pt x="3836" y="0"/>
                  </a:lnTo>
                  <a:lnTo>
                    <a:pt x="3836" y="0"/>
                  </a:lnTo>
                  <a:lnTo>
                    <a:pt x="3908" y="2"/>
                  </a:lnTo>
                  <a:lnTo>
                    <a:pt x="3979" y="5"/>
                  </a:lnTo>
                  <a:lnTo>
                    <a:pt x="4049" y="11"/>
                  </a:lnTo>
                  <a:lnTo>
                    <a:pt x="4118" y="17"/>
                  </a:lnTo>
                  <a:lnTo>
                    <a:pt x="4187" y="26"/>
                  </a:lnTo>
                  <a:lnTo>
                    <a:pt x="4254" y="38"/>
                  </a:lnTo>
                  <a:lnTo>
                    <a:pt x="4322" y="52"/>
                  </a:lnTo>
                  <a:lnTo>
                    <a:pt x="4387" y="67"/>
                  </a:lnTo>
                  <a:lnTo>
                    <a:pt x="4453" y="84"/>
                  </a:lnTo>
                  <a:lnTo>
                    <a:pt x="4517" y="103"/>
                  </a:lnTo>
                  <a:lnTo>
                    <a:pt x="4582" y="124"/>
                  </a:lnTo>
                  <a:lnTo>
                    <a:pt x="4643" y="147"/>
                  </a:lnTo>
                  <a:lnTo>
                    <a:pt x="4704" y="171"/>
                  </a:lnTo>
                  <a:lnTo>
                    <a:pt x="4765" y="197"/>
                  </a:lnTo>
                  <a:lnTo>
                    <a:pt x="4823" y="225"/>
                  </a:lnTo>
                  <a:lnTo>
                    <a:pt x="4882" y="256"/>
                  </a:lnTo>
                  <a:lnTo>
                    <a:pt x="4882" y="256"/>
                  </a:lnTo>
                  <a:lnTo>
                    <a:pt x="4882" y="256"/>
                  </a:lnTo>
                  <a:lnTo>
                    <a:pt x="4938" y="286"/>
                  </a:lnTo>
                  <a:lnTo>
                    <a:pt x="4993" y="320"/>
                  </a:lnTo>
                  <a:lnTo>
                    <a:pt x="5047" y="355"/>
                  </a:lnTo>
                  <a:lnTo>
                    <a:pt x="5099" y="390"/>
                  </a:lnTo>
                  <a:lnTo>
                    <a:pt x="5149" y="428"/>
                  </a:lnTo>
                  <a:lnTo>
                    <a:pt x="5198" y="468"/>
                  </a:lnTo>
                  <a:lnTo>
                    <a:pt x="5247" y="510"/>
                  </a:lnTo>
                  <a:lnTo>
                    <a:pt x="5293" y="551"/>
                  </a:lnTo>
                  <a:lnTo>
                    <a:pt x="5338" y="595"/>
                  </a:lnTo>
                  <a:lnTo>
                    <a:pt x="5380" y="641"/>
                  </a:lnTo>
                  <a:lnTo>
                    <a:pt x="5420" y="689"/>
                  </a:lnTo>
                  <a:lnTo>
                    <a:pt x="5460" y="736"/>
                  </a:lnTo>
                  <a:lnTo>
                    <a:pt x="5497" y="787"/>
                  </a:lnTo>
                  <a:lnTo>
                    <a:pt x="5532" y="839"/>
                  </a:lnTo>
                  <a:lnTo>
                    <a:pt x="5564" y="891"/>
                  </a:lnTo>
                  <a:lnTo>
                    <a:pt x="5595" y="944"/>
                  </a:lnTo>
                  <a:lnTo>
                    <a:pt x="5595" y="944"/>
                  </a:lnTo>
                  <a:lnTo>
                    <a:pt x="5595" y="944"/>
                  </a:lnTo>
                  <a:lnTo>
                    <a:pt x="5613" y="981"/>
                  </a:lnTo>
                  <a:lnTo>
                    <a:pt x="5631" y="1019"/>
                  </a:lnTo>
                  <a:lnTo>
                    <a:pt x="5648" y="1056"/>
                  </a:lnTo>
                  <a:lnTo>
                    <a:pt x="5665" y="1094"/>
                  </a:lnTo>
                  <a:lnTo>
                    <a:pt x="5679" y="1134"/>
                  </a:lnTo>
                  <a:lnTo>
                    <a:pt x="5693" y="1174"/>
                  </a:lnTo>
                  <a:lnTo>
                    <a:pt x="5705" y="1214"/>
                  </a:lnTo>
                  <a:lnTo>
                    <a:pt x="5717" y="1253"/>
                  </a:lnTo>
                  <a:lnTo>
                    <a:pt x="5726" y="1295"/>
                  </a:lnTo>
                  <a:lnTo>
                    <a:pt x="5736" y="1336"/>
                  </a:lnTo>
                  <a:lnTo>
                    <a:pt x="5743" y="1377"/>
                  </a:lnTo>
                  <a:lnTo>
                    <a:pt x="5749" y="1419"/>
                  </a:lnTo>
                  <a:lnTo>
                    <a:pt x="5754" y="1461"/>
                  </a:lnTo>
                  <a:lnTo>
                    <a:pt x="5757" y="1503"/>
                  </a:lnTo>
                  <a:lnTo>
                    <a:pt x="5758" y="1546"/>
                  </a:lnTo>
                  <a:lnTo>
                    <a:pt x="5760" y="1588"/>
                  </a:lnTo>
                  <a:lnTo>
                    <a:pt x="5760" y="1588"/>
                  </a:lnTo>
                  <a:lnTo>
                    <a:pt x="5760" y="1588"/>
                  </a:lnTo>
                  <a:lnTo>
                    <a:pt x="5760" y="1590"/>
                  </a:lnTo>
                  <a:lnTo>
                    <a:pt x="5760" y="1590"/>
                  </a:lnTo>
                  <a:close/>
                  <a:moveTo>
                    <a:pt x="750" y="1948"/>
                  </a:moveTo>
                  <a:lnTo>
                    <a:pt x="750" y="1948"/>
                  </a:lnTo>
                  <a:lnTo>
                    <a:pt x="773" y="1988"/>
                  </a:lnTo>
                  <a:lnTo>
                    <a:pt x="797" y="2026"/>
                  </a:lnTo>
                  <a:lnTo>
                    <a:pt x="826" y="2066"/>
                  </a:lnTo>
                  <a:lnTo>
                    <a:pt x="857" y="2103"/>
                  </a:lnTo>
                  <a:lnTo>
                    <a:pt x="889" y="2139"/>
                  </a:lnTo>
                  <a:lnTo>
                    <a:pt x="926" y="2176"/>
                  </a:lnTo>
                  <a:lnTo>
                    <a:pt x="964" y="2211"/>
                  </a:lnTo>
                  <a:lnTo>
                    <a:pt x="1005" y="2245"/>
                  </a:lnTo>
                  <a:lnTo>
                    <a:pt x="1005" y="2245"/>
                  </a:lnTo>
                  <a:lnTo>
                    <a:pt x="1005" y="2245"/>
                  </a:lnTo>
                  <a:lnTo>
                    <a:pt x="1048" y="2277"/>
                  </a:lnTo>
                  <a:lnTo>
                    <a:pt x="1094" y="2309"/>
                  </a:lnTo>
                  <a:lnTo>
                    <a:pt x="1142" y="2338"/>
                  </a:lnTo>
                  <a:lnTo>
                    <a:pt x="1192" y="2367"/>
                  </a:lnTo>
                  <a:lnTo>
                    <a:pt x="1244" y="2393"/>
                  </a:lnTo>
                  <a:lnTo>
                    <a:pt x="1298" y="2418"/>
                  </a:lnTo>
                  <a:lnTo>
                    <a:pt x="1354" y="2441"/>
                  </a:lnTo>
                  <a:lnTo>
                    <a:pt x="1411" y="2461"/>
                  </a:lnTo>
                  <a:lnTo>
                    <a:pt x="1471" y="2479"/>
                  </a:lnTo>
                  <a:lnTo>
                    <a:pt x="1532" y="2496"/>
                  </a:lnTo>
                  <a:lnTo>
                    <a:pt x="1593" y="2510"/>
                  </a:lnTo>
                  <a:lnTo>
                    <a:pt x="1657" y="2522"/>
                  </a:lnTo>
                  <a:lnTo>
                    <a:pt x="1722" y="2531"/>
                  </a:lnTo>
                  <a:lnTo>
                    <a:pt x="1789" y="2537"/>
                  </a:lnTo>
                  <a:lnTo>
                    <a:pt x="1856" y="2542"/>
                  </a:lnTo>
                  <a:lnTo>
                    <a:pt x="1924" y="2543"/>
                  </a:lnTo>
                  <a:lnTo>
                    <a:pt x="1924" y="2543"/>
                  </a:lnTo>
                  <a:lnTo>
                    <a:pt x="3836" y="2543"/>
                  </a:lnTo>
                  <a:lnTo>
                    <a:pt x="3836" y="2543"/>
                  </a:lnTo>
                  <a:lnTo>
                    <a:pt x="3887" y="2542"/>
                  </a:lnTo>
                  <a:lnTo>
                    <a:pt x="3937" y="2540"/>
                  </a:lnTo>
                  <a:lnTo>
                    <a:pt x="3988" y="2536"/>
                  </a:lnTo>
                  <a:lnTo>
                    <a:pt x="4038" y="2531"/>
                  </a:lnTo>
                  <a:lnTo>
                    <a:pt x="4086" y="2523"/>
                  </a:lnTo>
                  <a:lnTo>
                    <a:pt x="4135" y="2516"/>
                  </a:lnTo>
                  <a:lnTo>
                    <a:pt x="4182" y="2507"/>
                  </a:lnTo>
                  <a:lnTo>
                    <a:pt x="4228" y="2496"/>
                  </a:lnTo>
                  <a:lnTo>
                    <a:pt x="4274" y="2484"/>
                  </a:lnTo>
                  <a:lnTo>
                    <a:pt x="4320" y="2470"/>
                  </a:lnTo>
                  <a:lnTo>
                    <a:pt x="4363" y="2456"/>
                  </a:lnTo>
                  <a:lnTo>
                    <a:pt x="4406" y="2441"/>
                  </a:lnTo>
                  <a:lnTo>
                    <a:pt x="4449" y="2424"/>
                  </a:lnTo>
                  <a:lnTo>
                    <a:pt x="4490" y="2406"/>
                  </a:lnTo>
                  <a:lnTo>
                    <a:pt x="4530" y="2387"/>
                  </a:lnTo>
                  <a:lnTo>
                    <a:pt x="4568" y="2367"/>
                  </a:lnTo>
                  <a:lnTo>
                    <a:pt x="4568" y="2367"/>
                  </a:lnTo>
                  <a:lnTo>
                    <a:pt x="4568" y="2367"/>
                  </a:lnTo>
                  <a:lnTo>
                    <a:pt x="4606" y="2346"/>
                  </a:lnTo>
                  <a:lnTo>
                    <a:pt x="4643" y="2325"/>
                  </a:lnTo>
                  <a:lnTo>
                    <a:pt x="4678" y="2302"/>
                  </a:lnTo>
                  <a:lnTo>
                    <a:pt x="4712" y="2277"/>
                  </a:lnTo>
                  <a:lnTo>
                    <a:pt x="4744" y="2253"/>
                  </a:lnTo>
                  <a:lnTo>
                    <a:pt x="4776" y="2228"/>
                  </a:lnTo>
                  <a:lnTo>
                    <a:pt x="4805" y="2202"/>
                  </a:lnTo>
                  <a:lnTo>
                    <a:pt x="4834" y="2176"/>
                  </a:lnTo>
                  <a:lnTo>
                    <a:pt x="4862" y="2149"/>
                  </a:lnTo>
                  <a:lnTo>
                    <a:pt x="4888" y="2121"/>
                  </a:lnTo>
                  <a:lnTo>
                    <a:pt x="4911" y="2093"/>
                  </a:lnTo>
                  <a:lnTo>
                    <a:pt x="4934" y="2066"/>
                  </a:lnTo>
                  <a:lnTo>
                    <a:pt x="4955" y="2037"/>
                  </a:lnTo>
                  <a:lnTo>
                    <a:pt x="4975" y="2008"/>
                  </a:lnTo>
                  <a:lnTo>
                    <a:pt x="4993" y="1977"/>
                  </a:lnTo>
                  <a:lnTo>
                    <a:pt x="5010" y="1948"/>
                  </a:lnTo>
                  <a:lnTo>
                    <a:pt x="5010" y="1948"/>
                  </a:lnTo>
                  <a:lnTo>
                    <a:pt x="5010" y="1948"/>
                  </a:lnTo>
                  <a:lnTo>
                    <a:pt x="5030" y="1908"/>
                  </a:lnTo>
                  <a:lnTo>
                    <a:pt x="5048" y="1867"/>
                  </a:lnTo>
                  <a:lnTo>
                    <a:pt x="5062" y="1827"/>
                  </a:lnTo>
                  <a:lnTo>
                    <a:pt x="5074" y="1786"/>
                  </a:lnTo>
                  <a:lnTo>
                    <a:pt x="5084" y="1745"/>
                  </a:lnTo>
                  <a:lnTo>
                    <a:pt x="5091" y="1702"/>
                  </a:lnTo>
                  <a:lnTo>
                    <a:pt x="5094" y="1659"/>
                  </a:lnTo>
                  <a:lnTo>
                    <a:pt x="5096" y="1616"/>
                  </a:lnTo>
                  <a:lnTo>
                    <a:pt x="5096" y="1616"/>
                  </a:lnTo>
                  <a:lnTo>
                    <a:pt x="5096" y="1590"/>
                  </a:lnTo>
                  <a:lnTo>
                    <a:pt x="5096" y="1590"/>
                  </a:lnTo>
                  <a:lnTo>
                    <a:pt x="5094" y="1547"/>
                  </a:lnTo>
                  <a:lnTo>
                    <a:pt x="5091" y="1504"/>
                  </a:lnTo>
                  <a:lnTo>
                    <a:pt x="5084" y="1463"/>
                  </a:lnTo>
                  <a:lnTo>
                    <a:pt x="5074" y="1422"/>
                  </a:lnTo>
                  <a:lnTo>
                    <a:pt x="5062" y="1380"/>
                  </a:lnTo>
                  <a:lnTo>
                    <a:pt x="5048" y="1339"/>
                  </a:lnTo>
                  <a:lnTo>
                    <a:pt x="5030" y="1299"/>
                  </a:lnTo>
                  <a:lnTo>
                    <a:pt x="5010" y="1259"/>
                  </a:lnTo>
                  <a:lnTo>
                    <a:pt x="5010" y="1259"/>
                  </a:lnTo>
                  <a:lnTo>
                    <a:pt x="5010" y="1259"/>
                  </a:lnTo>
                  <a:lnTo>
                    <a:pt x="4987" y="1220"/>
                  </a:lnTo>
                  <a:lnTo>
                    <a:pt x="4963" y="1180"/>
                  </a:lnTo>
                  <a:lnTo>
                    <a:pt x="4934" y="1142"/>
                  </a:lnTo>
                  <a:lnTo>
                    <a:pt x="4903" y="1103"/>
                  </a:lnTo>
                  <a:lnTo>
                    <a:pt x="4869" y="1067"/>
                  </a:lnTo>
                  <a:lnTo>
                    <a:pt x="4834" y="1031"/>
                  </a:lnTo>
                  <a:lnTo>
                    <a:pt x="4796" y="996"/>
                  </a:lnTo>
                  <a:lnTo>
                    <a:pt x="4755" y="963"/>
                  </a:lnTo>
                  <a:lnTo>
                    <a:pt x="4755" y="963"/>
                  </a:lnTo>
                  <a:lnTo>
                    <a:pt x="4755" y="963"/>
                  </a:lnTo>
                  <a:lnTo>
                    <a:pt x="4712" y="929"/>
                  </a:lnTo>
                  <a:lnTo>
                    <a:pt x="4666" y="898"/>
                  </a:lnTo>
                  <a:lnTo>
                    <a:pt x="4618" y="868"/>
                  </a:lnTo>
                  <a:lnTo>
                    <a:pt x="4568" y="840"/>
                  </a:lnTo>
                  <a:lnTo>
                    <a:pt x="4516" y="814"/>
                  </a:lnTo>
                  <a:lnTo>
                    <a:pt x="4462" y="790"/>
                  </a:lnTo>
                  <a:lnTo>
                    <a:pt x="4406" y="767"/>
                  </a:lnTo>
                  <a:lnTo>
                    <a:pt x="4349" y="745"/>
                  </a:lnTo>
                  <a:lnTo>
                    <a:pt x="4289" y="727"/>
                  </a:lnTo>
                  <a:lnTo>
                    <a:pt x="4228" y="710"/>
                  </a:lnTo>
                  <a:lnTo>
                    <a:pt x="4167" y="696"/>
                  </a:lnTo>
                  <a:lnTo>
                    <a:pt x="4103" y="686"/>
                  </a:lnTo>
                  <a:lnTo>
                    <a:pt x="4038" y="676"/>
                  </a:lnTo>
                  <a:lnTo>
                    <a:pt x="3971" y="669"/>
                  </a:lnTo>
                  <a:lnTo>
                    <a:pt x="3904" y="666"/>
                  </a:lnTo>
                  <a:lnTo>
                    <a:pt x="3836" y="664"/>
                  </a:lnTo>
                  <a:lnTo>
                    <a:pt x="3836" y="664"/>
                  </a:lnTo>
                  <a:lnTo>
                    <a:pt x="1924" y="664"/>
                  </a:lnTo>
                  <a:lnTo>
                    <a:pt x="1924" y="664"/>
                  </a:lnTo>
                  <a:lnTo>
                    <a:pt x="1873" y="664"/>
                  </a:lnTo>
                  <a:lnTo>
                    <a:pt x="1821" y="667"/>
                  </a:lnTo>
                  <a:lnTo>
                    <a:pt x="1772" y="670"/>
                  </a:lnTo>
                  <a:lnTo>
                    <a:pt x="1722" y="676"/>
                  </a:lnTo>
                  <a:lnTo>
                    <a:pt x="1673" y="683"/>
                  </a:lnTo>
                  <a:lnTo>
                    <a:pt x="1625" y="690"/>
                  </a:lnTo>
                  <a:lnTo>
                    <a:pt x="1578" y="699"/>
                  </a:lnTo>
                  <a:lnTo>
                    <a:pt x="1532" y="710"/>
                  </a:lnTo>
                  <a:lnTo>
                    <a:pt x="1486" y="722"/>
                  </a:lnTo>
                  <a:lnTo>
                    <a:pt x="1440" y="736"/>
                  </a:lnTo>
                  <a:lnTo>
                    <a:pt x="1397" y="751"/>
                  </a:lnTo>
                  <a:lnTo>
                    <a:pt x="1354" y="767"/>
                  </a:lnTo>
                  <a:lnTo>
                    <a:pt x="1311" y="784"/>
                  </a:lnTo>
                  <a:lnTo>
                    <a:pt x="1270" y="800"/>
                  </a:lnTo>
                  <a:lnTo>
                    <a:pt x="1230" y="820"/>
                  </a:lnTo>
                  <a:lnTo>
                    <a:pt x="1192" y="840"/>
                  </a:lnTo>
                  <a:lnTo>
                    <a:pt x="1192" y="840"/>
                  </a:lnTo>
                  <a:lnTo>
                    <a:pt x="1192" y="840"/>
                  </a:lnTo>
                  <a:lnTo>
                    <a:pt x="1154" y="862"/>
                  </a:lnTo>
                  <a:lnTo>
                    <a:pt x="1117" y="883"/>
                  </a:lnTo>
                  <a:lnTo>
                    <a:pt x="1082" y="906"/>
                  </a:lnTo>
                  <a:lnTo>
                    <a:pt x="1048" y="929"/>
                  </a:lnTo>
                  <a:lnTo>
                    <a:pt x="1016" y="953"/>
                  </a:lnTo>
                  <a:lnTo>
                    <a:pt x="984" y="978"/>
                  </a:lnTo>
                  <a:lnTo>
                    <a:pt x="955" y="1004"/>
                  </a:lnTo>
                  <a:lnTo>
                    <a:pt x="926" y="1031"/>
                  </a:lnTo>
                  <a:lnTo>
                    <a:pt x="898" y="1057"/>
                  </a:lnTo>
                  <a:lnTo>
                    <a:pt x="872" y="1085"/>
                  </a:lnTo>
                  <a:lnTo>
                    <a:pt x="849" y="1113"/>
                  </a:lnTo>
                  <a:lnTo>
                    <a:pt x="826" y="1142"/>
                  </a:lnTo>
                  <a:lnTo>
                    <a:pt x="805" y="1171"/>
                  </a:lnTo>
                  <a:lnTo>
                    <a:pt x="785" y="1200"/>
                  </a:lnTo>
                  <a:lnTo>
                    <a:pt x="767" y="1229"/>
                  </a:lnTo>
                  <a:lnTo>
                    <a:pt x="750" y="1259"/>
                  </a:lnTo>
                  <a:lnTo>
                    <a:pt x="750" y="1259"/>
                  </a:lnTo>
                  <a:lnTo>
                    <a:pt x="750" y="1259"/>
                  </a:lnTo>
                  <a:lnTo>
                    <a:pt x="730" y="1299"/>
                  </a:lnTo>
                  <a:lnTo>
                    <a:pt x="712" y="1339"/>
                  </a:lnTo>
                  <a:lnTo>
                    <a:pt x="698" y="1380"/>
                  </a:lnTo>
                  <a:lnTo>
                    <a:pt x="686" y="1422"/>
                  </a:lnTo>
                  <a:lnTo>
                    <a:pt x="676" y="1463"/>
                  </a:lnTo>
                  <a:lnTo>
                    <a:pt x="669" y="1504"/>
                  </a:lnTo>
                  <a:lnTo>
                    <a:pt x="664" y="1547"/>
                  </a:lnTo>
                  <a:lnTo>
                    <a:pt x="664" y="1590"/>
                  </a:lnTo>
                  <a:lnTo>
                    <a:pt x="664" y="1590"/>
                  </a:lnTo>
                  <a:lnTo>
                    <a:pt x="664" y="1616"/>
                  </a:lnTo>
                  <a:lnTo>
                    <a:pt x="664" y="1616"/>
                  </a:lnTo>
                  <a:lnTo>
                    <a:pt x="664" y="1659"/>
                  </a:lnTo>
                  <a:lnTo>
                    <a:pt x="669" y="1702"/>
                  </a:lnTo>
                  <a:lnTo>
                    <a:pt x="676" y="1745"/>
                  </a:lnTo>
                  <a:lnTo>
                    <a:pt x="686" y="1786"/>
                  </a:lnTo>
                  <a:lnTo>
                    <a:pt x="698" y="1827"/>
                  </a:lnTo>
                  <a:lnTo>
                    <a:pt x="712" y="1867"/>
                  </a:lnTo>
                  <a:lnTo>
                    <a:pt x="730" y="1908"/>
                  </a:lnTo>
                  <a:lnTo>
                    <a:pt x="750" y="1948"/>
                  </a:lnTo>
                  <a:lnTo>
                    <a:pt x="750" y="1948"/>
                  </a:lnTo>
                  <a:close/>
                </a:path>
              </a:pathLst>
            </a:custGeom>
            <a:gradFill>
              <a:gsLst>
                <a:gs pos="0">
                  <a:srgbClr val="5ECBF4"/>
                </a:gs>
                <a:gs pos="99000">
                  <a:srgbClr val="074F6A"/>
                </a:gs>
                <a:gs pos="100000">
                  <a:srgbClr val="074F6A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127000" dist="127000" dir="2700000">
                <a:srgbClr val="000000">
                  <a:alpha val="10196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88" name="Google Shape;88;p15"/>
            <p:cNvSpPr/>
            <p:nvPr/>
          </p:nvSpPr>
          <p:spPr>
            <a:xfrm>
              <a:off x="1401852" y="5357220"/>
              <a:ext cx="1652931" cy="919685"/>
            </a:xfrm>
            <a:custGeom>
              <a:avLst/>
              <a:gdLst/>
              <a:ahLst/>
              <a:cxnLst/>
              <a:rect l="l" t="t" r="r" b="b"/>
              <a:pathLst>
                <a:path w="5760" h="3206" extrusionOk="0">
                  <a:moveTo>
                    <a:pt x="5760" y="1590"/>
                  </a:moveTo>
                  <a:lnTo>
                    <a:pt x="5760" y="1616"/>
                  </a:lnTo>
                  <a:lnTo>
                    <a:pt x="5760" y="1616"/>
                  </a:lnTo>
                  <a:lnTo>
                    <a:pt x="5758" y="1659"/>
                  </a:lnTo>
                  <a:lnTo>
                    <a:pt x="5757" y="1702"/>
                  </a:lnTo>
                  <a:lnTo>
                    <a:pt x="5754" y="1745"/>
                  </a:lnTo>
                  <a:lnTo>
                    <a:pt x="5749" y="1787"/>
                  </a:lnTo>
                  <a:lnTo>
                    <a:pt x="5743" y="1829"/>
                  </a:lnTo>
                  <a:lnTo>
                    <a:pt x="5736" y="1872"/>
                  </a:lnTo>
                  <a:lnTo>
                    <a:pt x="5726" y="1911"/>
                  </a:lnTo>
                  <a:lnTo>
                    <a:pt x="5717" y="1953"/>
                  </a:lnTo>
                  <a:lnTo>
                    <a:pt x="5705" y="1994"/>
                  </a:lnTo>
                  <a:lnTo>
                    <a:pt x="5693" y="2034"/>
                  </a:lnTo>
                  <a:lnTo>
                    <a:pt x="5679" y="2072"/>
                  </a:lnTo>
                  <a:lnTo>
                    <a:pt x="5665" y="2112"/>
                  </a:lnTo>
                  <a:lnTo>
                    <a:pt x="5648" y="2150"/>
                  </a:lnTo>
                  <a:lnTo>
                    <a:pt x="5631" y="2188"/>
                  </a:lnTo>
                  <a:lnTo>
                    <a:pt x="5613" y="2225"/>
                  </a:lnTo>
                  <a:lnTo>
                    <a:pt x="5595" y="2262"/>
                  </a:lnTo>
                  <a:lnTo>
                    <a:pt x="5595" y="2262"/>
                  </a:lnTo>
                  <a:lnTo>
                    <a:pt x="5595" y="2262"/>
                  </a:lnTo>
                  <a:lnTo>
                    <a:pt x="5575" y="2299"/>
                  </a:lnTo>
                  <a:lnTo>
                    <a:pt x="5553" y="2334"/>
                  </a:lnTo>
                  <a:lnTo>
                    <a:pt x="5532" y="2369"/>
                  </a:lnTo>
                  <a:lnTo>
                    <a:pt x="5509" y="2403"/>
                  </a:lnTo>
                  <a:lnTo>
                    <a:pt x="5485" y="2436"/>
                  </a:lnTo>
                  <a:lnTo>
                    <a:pt x="5460" y="2470"/>
                  </a:lnTo>
                  <a:lnTo>
                    <a:pt x="5434" y="2502"/>
                  </a:lnTo>
                  <a:lnTo>
                    <a:pt x="5407" y="2534"/>
                  </a:lnTo>
                  <a:lnTo>
                    <a:pt x="5380" y="2566"/>
                  </a:lnTo>
                  <a:lnTo>
                    <a:pt x="5351" y="2597"/>
                  </a:lnTo>
                  <a:lnTo>
                    <a:pt x="5322" y="2626"/>
                  </a:lnTo>
                  <a:lnTo>
                    <a:pt x="5293" y="2655"/>
                  </a:lnTo>
                  <a:lnTo>
                    <a:pt x="5263" y="2684"/>
                  </a:lnTo>
                  <a:lnTo>
                    <a:pt x="5231" y="2712"/>
                  </a:lnTo>
                  <a:lnTo>
                    <a:pt x="5198" y="2739"/>
                  </a:lnTo>
                  <a:lnTo>
                    <a:pt x="5166" y="2765"/>
                  </a:lnTo>
                  <a:lnTo>
                    <a:pt x="5166" y="2765"/>
                  </a:lnTo>
                  <a:lnTo>
                    <a:pt x="5166" y="2765"/>
                  </a:lnTo>
                  <a:lnTo>
                    <a:pt x="5133" y="2791"/>
                  </a:lnTo>
                  <a:lnTo>
                    <a:pt x="5099" y="2816"/>
                  </a:lnTo>
                  <a:lnTo>
                    <a:pt x="5064" y="2840"/>
                  </a:lnTo>
                  <a:lnTo>
                    <a:pt x="5029" y="2865"/>
                  </a:lnTo>
                  <a:lnTo>
                    <a:pt x="4993" y="2888"/>
                  </a:lnTo>
                  <a:lnTo>
                    <a:pt x="4957" y="2909"/>
                  </a:lnTo>
                  <a:lnTo>
                    <a:pt x="4918" y="2931"/>
                  </a:lnTo>
                  <a:lnTo>
                    <a:pt x="4882" y="2952"/>
                  </a:lnTo>
                  <a:lnTo>
                    <a:pt x="4843" y="2972"/>
                  </a:lnTo>
                  <a:lnTo>
                    <a:pt x="4804" y="2990"/>
                  </a:lnTo>
                  <a:lnTo>
                    <a:pt x="4765" y="3009"/>
                  </a:lnTo>
                  <a:lnTo>
                    <a:pt x="4724" y="3027"/>
                  </a:lnTo>
                  <a:lnTo>
                    <a:pt x="4684" y="3044"/>
                  </a:lnTo>
                  <a:lnTo>
                    <a:pt x="4643" y="3061"/>
                  </a:lnTo>
                  <a:lnTo>
                    <a:pt x="4560" y="3090"/>
                  </a:lnTo>
                  <a:lnTo>
                    <a:pt x="4517" y="3103"/>
                  </a:lnTo>
                  <a:lnTo>
                    <a:pt x="4475" y="3117"/>
                  </a:lnTo>
                  <a:lnTo>
                    <a:pt x="4432" y="3128"/>
                  </a:lnTo>
                  <a:lnTo>
                    <a:pt x="4387" y="3140"/>
                  </a:lnTo>
                  <a:lnTo>
                    <a:pt x="4344" y="3151"/>
                  </a:lnTo>
                  <a:lnTo>
                    <a:pt x="4300" y="3160"/>
                  </a:lnTo>
                  <a:lnTo>
                    <a:pt x="4254" y="3169"/>
                  </a:lnTo>
                  <a:lnTo>
                    <a:pt x="4210" y="3177"/>
                  </a:lnTo>
                  <a:lnTo>
                    <a:pt x="4164" y="3183"/>
                  </a:lnTo>
                  <a:lnTo>
                    <a:pt x="4118" y="3189"/>
                  </a:lnTo>
                  <a:lnTo>
                    <a:pt x="4072" y="3194"/>
                  </a:lnTo>
                  <a:lnTo>
                    <a:pt x="4025" y="3198"/>
                  </a:lnTo>
                  <a:lnTo>
                    <a:pt x="3979" y="3201"/>
                  </a:lnTo>
                  <a:lnTo>
                    <a:pt x="3931" y="3204"/>
                  </a:lnTo>
                  <a:lnTo>
                    <a:pt x="3884" y="3206"/>
                  </a:lnTo>
                  <a:lnTo>
                    <a:pt x="3836" y="3206"/>
                  </a:lnTo>
                  <a:lnTo>
                    <a:pt x="3836" y="3206"/>
                  </a:lnTo>
                  <a:lnTo>
                    <a:pt x="1924" y="3206"/>
                  </a:lnTo>
                  <a:lnTo>
                    <a:pt x="1924" y="3206"/>
                  </a:lnTo>
                  <a:lnTo>
                    <a:pt x="1852" y="3206"/>
                  </a:lnTo>
                  <a:lnTo>
                    <a:pt x="1781" y="3201"/>
                  </a:lnTo>
                  <a:lnTo>
                    <a:pt x="1711" y="3197"/>
                  </a:lnTo>
                  <a:lnTo>
                    <a:pt x="1642" y="3189"/>
                  </a:lnTo>
                  <a:lnTo>
                    <a:pt x="1573" y="3180"/>
                  </a:lnTo>
                  <a:lnTo>
                    <a:pt x="1506" y="3169"/>
                  </a:lnTo>
                  <a:lnTo>
                    <a:pt x="1438" y="3155"/>
                  </a:lnTo>
                  <a:lnTo>
                    <a:pt x="1373" y="3140"/>
                  </a:lnTo>
                  <a:lnTo>
                    <a:pt x="1307" y="3123"/>
                  </a:lnTo>
                  <a:lnTo>
                    <a:pt x="1243" y="3103"/>
                  </a:lnTo>
                  <a:lnTo>
                    <a:pt x="1178" y="3082"/>
                  </a:lnTo>
                  <a:lnTo>
                    <a:pt x="1117" y="3061"/>
                  </a:lnTo>
                  <a:lnTo>
                    <a:pt x="1056" y="3036"/>
                  </a:lnTo>
                  <a:lnTo>
                    <a:pt x="995" y="3009"/>
                  </a:lnTo>
                  <a:lnTo>
                    <a:pt x="937" y="2981"/>
                  </a:lnTo>
                  <a:lnTo>
                    <a:pt x="878" y="2952"/>
                  </a:lnTo>
                  <a:lnTo>
                    <a:pt x="878" y="2952"/>
                  </a:lnTo>
                  <a:lnTo>
                    <a:pt x="878" y="2952"/>
                  </a:lnTo>
                  <a:lnTo>
                    <a:pt x="822" y="2920"/>
                  </a:lnTo>
                  <a:lnTo>
                    <a:pt x="767" y="2888"/>
                  </a:lnTo>
                  <a:lnTo>
                    <a:pt x="713" y="2852"/>
                  </a:lnTo>
                  <a:lnTo>
                    <a:pt x="661" y="2816"/>
                  </a:lnTo>
                  <a:lnTo>
                    <a:pt x="611" y="2779"/>
                  </a:lnTo>
                  <a:lnTo>
                    <a:pt x="562" y="2739"/>
                  </a:lnTo>
                  <a:lnTo>
                    <a:pt x="513" y="2698"/>
                  </a:lnTo>
                  <a:lnTo>
                    <a:pt x="467" y="2655"/>
                  </a:lnTo>
                  <a:lnTo>
                    <a:pt x="422" y="2611"/>
                  </a:lnTo>
                  <a:lnTo>
                    <a:pt x="380" y="2566"/>
                  </a:lnTo>
                  <a:lnTo>
                    <a:pt x="340" y="2519"/>
                  </a:lnTo>
                  <a:lnTo>
                    <a:pt x="300" y="2470"/>
                  </a:lnTo>
                  <a:lnTo>
                    <a:pt x="263" y="2421"/>
                  </a:lnTo>
                  <a:lnTo>
                    <a:pt x="228" y="2369"/>
                  </a:lnTo>
                  <a:lnTo>
                    <a:pt x="196" y="2317"/>
                  </a:lnTo>
                  <a:lnTo>
                    <a:pt x="165" y="2262"/>
                  </a:lnTo>
                  <a:lnTo>
                    <a:pt x="165" y="2262"/>
                  </a:lnTo>
                  <a:lnTo>
                    <a:pt x="165" y="2262"/>
                  </a:lnTo>
                  <a:lnTo>
                    <a:pt x="145" y="2225"/>
                  </a:lnTo>
                  <a:lnTo>
                    <a:pt x="129" y="2188"/>
                  </a:lnTo>
                  <a:lnTo>
                    <a:pt x="112" y="2150"/>
                  </a:lnTo>
                  <a:lnTo>
                    <a:pt x="95" y="2112"/>
                  </a:lnTo>
                  <a:lnTo>
                    <a:pt x="81" y="2072"/>
                  </a:lnTo>
                  <a:lnTo>
                    <a:pt x="67" y="2034"/>
                  </a:lnTo>
                  <a:lnTo>
                    <a:pt x="55" y="1994"/>
                  </a:lnTo>
                  <a:lnTo>
                    <a:pt x="43" y="1953"/>
                  </a:lnTo>
                  <a:lnTo>
                    <a:pt x="34" y="1911"/>
                  </a:lnTo>
                  <a:lnTo>
                    <a:pt x="24" y="1872"/>
                  </a:lnTo>
                  <a:lnTo>
                    <a:pt x="17" y="1829"/>
                  </a:lnTo>
                  <a:lnTo>
                    <a:pt x="11" y="1787"/>
                  </a:lnTo>
                  <a:lnTo>
                    <a:pt x="6" y="1745"/>
                  </a:lnTo>
                  <a:lnTo>
                    <a:pt x="3" y="1702"/>
                  </a:lnTo>
                  <a:lnTo>
                    <a:pt x="0" y="1659"/>
                  </a:lnTo>
                  <a:lnTo>
                    <a:pt x="0" y="1616"/>
                  </a:lnTo>
                  <a:lnTo>
                    <a:pt x="0" y="1616"/>
                  </a:lnTo>
                  <a:lnTo>
                    <a:pt x="0" y="1590"/>
                  </a:lnTo>
                  <a:lnTo>
                    <a:pt x="0" y="1590"/>
                  </a:lnTo>
                  <a:lnTo>
                    <a:pt x="0" y="1547"/>
                  </a:lnTo>
                  <a:lnTo>
                    <a:pt x="3" y="1504"/>
                  </a:lnTo>
                  <a:lnTo>
                    <a:pt x="6" y="1461"/>
                  </a:lnTo>
                  <a:lnTo>
                    <a:pt x="11" y="1420"/>
                  </a:lnTo>
                  <a:lnTo>
                    <a:pt x="17" y="1377"/>
                  </a:lnTo>
                  <a:lnTo>
                    <a:pt x="24" y="1336"/>
                  </a:lnTo>
                  <a:lnTo>
                    <a:pt x="34" y="1295"/>
                  </a:lnTo>
                  <a:lnTo>
                    <a:pt x="43" y="1253"/>
                  </a:lnTo>
                  <a:lnTo>
                    <a:pt x="55" y="1214"/>
                  </a:lnTo>
                  <a:lnTo>
                    <a:pt x="67" y="1174"/>
                  </a:lnTo>
                  <a:lnTo>
                    <a:pt x="81" y="1134"/>
                  </a:lnTo>
                  <a:lnTo>
                    <a:pt x="95" y="1096"/>
                  </a:lnTo>
                  <a:lnTo>
                    <a:pt x="112" y="1056"/>
                  </a:lnTo>
                  <a:lnTo>
                    <a:pt x="129" y="1019"/>
                  </a:lnTo>
                  <a:lnTo>
                    <a:pt x="145" y="981"/>
                  </a:lnTo>
                  <a:lnTo>
                    <a:pt x="165" y="944"/>
                  </a:lnTo>
                  <a:lnTo>
                    <a:pt x="165" y="944"/>
                  </a:lnTo>
                  <a:lnTo>
                    <a:pt x="165" y="944"/>
                  </a:lnTo>
                  <a:lnTo>
                    <a:pt x="185" y="909"/>
                  </a:lnTo>
                  <a:lnTo>
                    <a:pt x="207" y="872"/>
                  </a:lnTo>
                  <a:lnTo>
                    <a:pt x="228" y="839"/>
                  </a:lnTo>
                  <a:lnTo>
                    <a:pt x="251" y="803"/>
                  </a:lnTo>
                  <a:lnTo>
                    <a:pt x="275" y="770"/>
                  </a:lnTo>
                  <a:lnTo>
                    <a:pt x="300" y="736"/>
                  </a:lnTo>
                  <a:lnTo>
                    <a:pt x="326" y="704"/>
                  </a:lnTo>
                  <a:lnTo>
                    <a:pt x="352" y="672"/>
                  </a:lnTo>
                  <a:lnTo>
                    <a:pt x="380" y="641"/>
                  </a:lnTo>
                  <a:lnTo>
                    <a:pt x="409" y="611"/>
                  </a:lnTo>
                  <a:lnTo>
                    <a:pt x="438" y="580"/>
                  </a:lnTo>
                  <a:lnTo>
                    <a:pt x="467" y="551"/>
                  </a:lnTo>
                  <a:lnTo>
                    <a:pt x="497" y="523"/>
                  </a:lnTo>
                  <a:lnTo>
                    <a:pt x="529" y="494"/>
                  </a:lnTo>
                  <a:lnTo>
                    <a:pt x="562" y="468"/>
                  </a:lnTo>
                  <a:lnTo>
                    <a:pt x="594" y="441"/>
                  </a:lnTo>
                  <a:lnTo>
                    <a:pt x="594" y="441"/>
                  </a:lnTo>
                  <a:lnTo>
                    <a:pt x="594" y="441"/>
                  </a:lnTo>
                  <a:lnTo>
                    <a:pt x="627" y="416"/>
                  </a:lnTo>
                  <a:lnTo>
                    <a:pt x="661" y="390"/>
                  </a:lnTo>
                  <a:lnTo>
                    <a:pt x="696" y="366"/>
                  </a:lnTo>
                  <a:lnTo>
                    <a:pt x="731" y="343"/>
                  </a:lnTo>
                  <a:lnTo>
                    <a:pt x="767" y="320"/>
                  </a:lnTo>
                  <a:lnTo>
                    <a:pt x="803" y="297"/>
                  </a:lnTo>
                  <a:lnTo>
                    <a:pt x="842" y="275"/>
                  </a:lnTo>
                  <a:lnTo>
                    <a:pt x="878" y="256"/>
                  </a:lnTo>
                  <a:lnTo>
                    <a:pt x="917" y="236"/>
                  </a:lnTo>
                  <a:lnTo>
                    <a:pt x="956" y="216"/>
                  </a:lnTo>
                  <a:lnTo>
                    <a:pt x="995" y="197"/>
                  </a:lnTo>
                  <a:lnTo>
                    <a:pt x="1036" y="181"/>
                  </a:lnTo>
                  <a:lnTo>
                    <a:pt x="1076" y="162"/>
                  </a:lnTo>
                  <a:lnTo>
                    <a:pt x="1117" y="147"/>
                  </a:lnTo>
                  <a:lnTo>
                    <a:pt x="1200" y="116"/>
                  </a:lnTo>
                  <a:lnTo>
                    <a:pt x="1243" y="103"/>
                  </a:lnTo>
                  <a:lnTo>
                    <a:pt x="1285" y="90"/>
                  </a:lnTo>
                  <a:lnTo>
                    <a:pt x="1328" y="78"/>
                  </a:lnTo>
                  <a:lnTo>
                    <a:pt x="1373" y="67"/>
                  </a:lnTo>
                  <a:lnTo>
                    <a:pt x="1416" y="57"/>
                  </a:lnTo>
                  <a:lnTo>
                    <a:pt x="1460" y="47"/>
                  </a:lnTo>
                  <a:lnTo>
                    <a:pt x="1506" y="38"/>
                  </a:lnTo>
                  <a:lnTo>
                    <a:pt x="1550" y="31"/>
                  </a:lnTo>
                  <a:lnTo>
                    <a:pt x="1596" y="23"/>
                  </a:lnTo>
                  <a:lnTo>
                    <a:pt x="1642" y="17"/>
                  </a:lnTo>
                  <a:lnTo>
                    <a:pt x="1688" y="12"/>
                  </a:lnTo>
                  <a:lnTo>
                    <a:pt x="1735" y="8"/>
                  </a:lnTo>
                  <a:lnTo>
                    <a:pt x="1781" y="5"/>
                  </a:lnTo>
                  <a:lnTo>
                    <a:pt x="1829" y="3"/>
                  </a:lnTo>
                  <a:lnTo>
                    <a:pt x="1876" y="2"/>
                  </a:lnTo>
                  <a:lnTo>
                    <a:pt x="1924" y="0"/>
                  </a:lnTo>
                  <a:lnTo>
                    <a:pt x="1924" y="0"/>
                  </a:lnTo>
                  <a:lnTo>
                    <a:pt x="3836" y="0"/>
                  </a:lnTo>
                  <a:lnTo>
                    <a:pt x="3836" y="0"/>
                  </a:lnTo>
                  <a:lnTo>
                    <a:pt x="3908" y="2"/>
                  </a:lnTo>
                  <a:lnTo>
                    <a:pt x="3979" y="5"/>
                  </a:lnTo>
                  <a:lnTo>
                    <a:pt x="4049" y="11"/>
                  </a:lnTo>
                  <a:lnTo>
                    <a:pt x="4118" y="17"/>
                  </a:lnTo>
                  <a:lnTo>
                    <a:pt x="4187" y="26"/>
                  </a:lnTo>
                  <a:lnTo>
                    <a:pt x="4254" y="38"/>
                  </a:lnTo>
                  <a:lnTo>
                    <a:pt x="4322" y="52"/>
                  </a:lnTo>
                  <a:lnTo>
                    <a:pt x="4387" y="67"/>
                  </a:lnTo>
                  <a:lnTo>
                    <a:pt x="4453" y="84"/>
                  </a:lnTo>
                  <a:lnTo>
                    <a:pt x="4517" y="103"/>
                  </a:lnTo>
                  <a:lnTo>
                    <a:pt x="4582" y="124"/>
                  </a:lnTo>
                  <a:lnTo>
                    <a:pt x="4643" y="147"/>
                  </a:lnTo>
                  <a:lnTo>
                    <a:pt x="4704" y="171"/>
                  </a:lnTo>
                  <a:lnTo>
                    <a:pt x="4765" y="197"/>
                  </a:lnTo>
                  <a:lnTo>
                    <a:pt x="4823" y="225"/>
                  </a:lnTo>
                  <a:lnTo>
                    <a:pt x="4882" y="256"/>
                  </a:lnTo>
                  <a:lnTo>
                    <a:pt x="4882" y="256"/>
                  </a:lnTo>
                  <a:lnTo>
                    <a:pt x="4882" y="256"/>
                  </a:lnTo>
                  <a:lnTo>
                    <a:pt x="4938" y="286"/>
                  </a:lnTo>
                  <a:lnTo>
                    <a:pt x="4993" y="320"/>
                  </a:lnTo>
                  <a:lnTo>
                    <a:pt x="5047" y="355"/>
                  </a:lnTo>
                  <a:lnTo>
                    <a:pt x="5099" y="390"/>
                  </a:lnTo>
                  <a:lnTo>
                    <a:pt x="5149" y="428"/>
                  </a:lnTo>
                  <a:lnTo>
                    <a:pt x="5198" y="468"/>
                  </a:lnTo>
                  <a:lnTo>
                    <a:pt x="5247" y="510"/>
                  </a:lnTo>
                  <a:lnTo>
                    <a:pt x="5293" y="551"/>
                  </a:lnTo>
                  <a:lnTo>
                    <a:pt x="5338" y="595"/>
                  </a:lnTo>
                  <a:lnTo>
                    <a:pt x="5380" y="641"/>
                  </a:lnTo>
                  <a:lnTo>
                    <a:pt x="5420" y="689"/>
                  </a:lnTo>
                  <a:lnTo>
                    <a:pt x="5460" y="736"/>
                  </a:lnTo>
                  <a:lnTo>
                    <a:pt x="5497" y="787"/>
                  </a:lnTo>
                  <a:lnTo>
                    <a:pt x="5532" y="839"/>
                  </a:lnTo>
                  <a:lnTo>
                    <a:pt x="5564" y="891"/>
                  </a:lnTo>
                  <a:lnTo>
                    <a:pt x="5595" y="944"/>
                  </a:lnTo>
                  <a:lnTo>
                    <a:pt x="5595" y="944"/>
                  </a:lnTo>
                  <a:lnTo>
                    <a:pt x="5595" y="944"/>
                  </a:lnTo>
                  <a:lnTo>
                    <a:pt x="5613" y="981"/>
                  </a:lnTo>
                  <a:lnTo>
                    <a:pt x="5631" y="1019"/>
                  </a:lnTo>
                  <a:lnTo>
                    <a:pt x="5648" y="1056"/>
                  </a:lnTo>
                  <a:lnTo>
                    <a:pt x="5665" y="1094"/>
                  </a:lnTo>
                  <a:lnTo>
                    <a:pt x="5679" y="1134"/>
                  </a:lnTo>
                  <a:lnTo>
                    <a:pt x="5693" y="1174"/>
                  </a:lnTo>
                  <a:lnTo>
                    <a:pt x="5705" y="1214"/>
                  </a:lnTo>
                  <a:lnTo>
                    <a:pt x="5717" y="1253"/>
                  </a:lnTo>
                  <a:lnTo>
                    <a:pt x="5726" y="1295"/>
                  </a:lnTo>
                  <a:lnTo>
                    <a:pt x="5736" y="1336"/>
                  </a:lnTo>
                  <a:lnTo>
                    <a:pt x="5743" y="1377"/>
                  </a:lnTo>
                  <a:lnTo>
                    <a:pt x="5749" y="1419"/>
                  </a:lnTo>
                  <a:lnTo>
                    <a:pt x="5754" y="1461"/>
                  </a:lnTo>
                  <a:lnTo>
                    <a:pt x="5757" y="1503"/>
                  </a:lnTo>
                  <a:lnTo>
                    <a:pt x="5758" y="1546"/>
                  </a:lnTo>
                  <a:lnTo>
                    <a:pt x="5760" y="1588"/>
                  </a:lnTo>
                  <a:lnTo>
                    <a:pt x="5760" y="1588"/>
                  </a:lnTo>
                  <a:lnTo>
                    <a:pt x="5760" y="1588"/>
                  </a:lnTo>
                  <a:lnTo>
                    <a:pt x="5760" y="1590"/>
                  </a:lnTo>
                  <a:lnTo>
                    <a:pt x="5760" y="1590"/>
                  </a:lnTo>
                  <a:close/>
                  <a:moveTo>
                    <a:pt x="750" y="1948"/>
                  </a:moveTo>
                  <a:lnTo>
                    <a:pt x="750" y="1948"/>
                  </a:lnTo>
                  <a:lnTo>
                    <a:pt x="773" y="1988"/>
                  </a:lnTo>
                  <a:lnTo>
                    <a:pt x="797" y="2026"/>
                  </a:lnTo>
                  <a:lnTo>
                    <a:pt x="826" y="2066"/>
                  </a:lnTo>
                  <a:lnTo>
                    <a:pt x="857" y="2103"/>
                  </a:lnTo>
                  <a:lnTo>
                    <a:pt x="889" y="2139"/>
                  </a:lnTo>
                  <a:lnTo>
                    <a:pt x="926" y="2176"/>
                  </a:lnTo>
                  <a:lnTo>
                    <a:pt x="964" y="2211"/>
                  </a:lnTo>
                  <a:lnTo>
                    <a:pt x="1005" y="2245"/>
                  </a:lnTo>
                  <a:lnTo>
                    <a:pt x="1005" y="2245"/>
                  </a:lnTo>
                  <a:lnTo>
                    <a:pt x="1005" y="2245"/>
                  </a:lnTo>
                  <a:lnTo>
                    <a:pt x="1048" y="2277"/>
                  </a:lnTo>
                  <a:lnTo>
                    <a:pt x="1094" y="2309"/>
                  </a:lnTo>
                  <a:lnTo>
                    <a:pt x="1142" y="2338"/>
                  </a:lnTo>
                  <a:lnTo>
                    <a:pt x="1192" y="2367"/>
                  </a:lnTo>
                  <a:lnTo>
                    <a:pt x="1244" y="2393"/>
                  </a:lnTo>
                  <a:lnTo>
                    <a:pt x="1298" y="2418"/>
                  </a:lnTo>
                  <a:lnTo>
                    <a:pt x="1354" y="2441"/>
                  </a:lnTo>
                  <a:lnTo>
                    <a:pt x="1411" y="2461"/>
                  </a:lnTo>
                  <a:lnTo>
                    <a:pt x="1471" y="2479"/>
                  </a:lnTo>
                  <a:lnTo>
                    <a:pt x="1532" y="2496"/>
                  </a:lnTo>
                  <a:lnTo>
                    <a:pt x="1593" y="2510"/>
                  </a:lnTo>
                  <a:lnTo>
                    <a:pt x="1657" y="2522"/>
                  </a:lnTo>
                  <a:lnTo>
                    <a:pt x="1722" y="2531"/>
                  </a:lnTo>
                  <a:lnTo>
                    <a:pt x="1789" y="2537"/>
                  </a:lnTo>
                  <a:lnTo>
                    <a:pt x="1856" y="2542"/>
                  </a:lnTo>
                  <a:lnTo>
                    <a:pt x="1924" y="2543"/>
                  </a:lnTo>
                  <a:lnTo>
                    <a:pt x="1924" y="2543"/>
                  </a:lnTo>
                  <a:lnTo>
                    <a:pt x="3836" y="2543"/>
                  </a:lnTo>
                  <a:lnTo>
                    <a:pt x="3836" y="2543"/>
                  </a:lnTo>
                  <a:lnTo>
                    <a:pt x="3887" y="2542"/>
                  </a:lnTo>
                  <a:lnTo>
                    <a:pt x="3937" y="2540"/>
                  </a:lnTo>
                  <a:lnTo>
                    <a:pt x="3988" y="2536"/>
                  </a:lnTo>
                  <a:lnTo>
                    <a:pt x="4038" y="2531"/>
                  </a:lnTo>
                  <a:lnTo>
                    <a:pt x="4086" y="2523"/>
                  </a:lnTo>
                  <a:lnTo>
                    <a:pt x="4135" y="2516"/>
                  </a:lnTo>
                  <a:lnTo>
                    <a:pt x="4182" y="2507"/>
                  </a:lnTo>
                  <a:lnTo>
                    <a:pt x="4228" y="2496"/>
                  </a:lnTo>
                  <a:lnTo>
                    <a:pt x="4274" y="2484"/>
                  </a:lnTo>
                  <a:lnTo>
                    <a:pt x="4320" y="2470"/>
                  </a:lnTo>
                  <a:lnTo>
                    <a:pt x="4363" y="2456"/>
                  </a:lnTo>
                  <a:lnTo>
                    <a:pt x="4406" y="2441"/>
                  </a:lnTo>
                  <a:lnTo>
                    <a:pt x="4449" y="2424"/>
                  </a:lnTo>
                  <a:lnTo>
                    <a:pt x="4490" y="2406"/>
                  </a:lnTo>
                  <a:lnTo>
                    <a:pt x="4530" y="2387"/>
                  </a:lnTo>
                  <a:lnTo>
                    <a:pt x="4568" y="2367"/>
                  </a:lnTo>
                  <a:lnTo>
                    <a:pt x="4568" y="2367"/>
                  </a:lnTo>
                  <a:lnTo>
                    <a:pt x="4568" y="2367"/>
                  </a:lnTo>
                  <a:lnTo>
                    <a:pt x="4606" y="2346"/>
                  </a:lnTo>
                  <a:lnTo>
                    <a:pt x="4643" y="2325"/>
                  </a:lnTo>
                  <a:lnTo>
                    <a:pt x="4678" y="2302"/>
                  </a:lnTo>
                  <a:lnTo>
                    <a:pt x="4712" y="2277"/>
                  </a:lnTo>
                  <a:lnTo>
                    <a:pt x="4744" y="2253"/>
                  </a:lnTo>
                  <a:lnTo>
                    <a:pt x="4776" y="2228"/>
                  </a:lnTo>
                  <a:lnTo>
                    <a:pt x="4805" y="2202"/>
                  </a:lnTo>
                  <a:lnTo>
                    <a:pt x="4834" y="2176"/>
                  </a:lnTo>
                  <a:lnTo>
                    <a:pt x="4862" y="2149"/>
                  </a:lnTo>
                  <a:lnTo>
                    <a:pt x="4888" y="2121"/>
                  </a:lnTo>
                  <a:lnTo>
                    <a:pt x="4911" y="2093"/>
                  </a:lnTo>
                  <a:lnTo>
                    <a:pt x="4934" y="2066"/>
                  </a:lnTo>
                  <a:lnTo>
                    <a:pt x="4955" y="2037"/>
                  </a:lnTo>
                  <a:lnTo>
                    <a:pt x="4975" y="2008"/>
                  </a:lnTo>
                  <a:lnTo>
                    <a:pt x="4993" y="1977"/>
                  </a:lnTo>
                  <a:lnTo>
                    <a:pt x="5010" y="1948"/>
                  </a:lnTo>
                  <a:lnTo>
                    <a:pt x="5010" y="1948"/>
                  </a:lnTo>
                  <a:lnTo>
                    <a:pt x="5010" y="1948"/>
                  </a:lnTo>
                  <a:lnTo>
                    <a:pt x="5030" y="1908"/>
                  </a:lnTo>
                  <a:lnTo>
                    <a:pt x="5048" y="1867"/>
                  </a:lnTo>
                  <a:lnTo>
                    <a:pt x="5062" y="1827"/>
                  </a:lnTo>
                  <a:lnTo>
                    <a:pt x="5074" y="1786"/>
                  </a:lnTo>
                  <a:lnTo>
                    <a:pt x="5084" y="1745"/>
                  </a:lnTo>
                  <a:lnTo>
                    <a:pt x="5091" y="1702"/>
                  </a:lnTo>
                  <a:lnTo>
                    <a:pt x="5094" y="1659"/>
                  </a:lnTo>
                  <a:lnTo>
                    <a:pt x="5096" y="1616"/>
                  </a:lnTo>
                  <a:lnTo>
                    <a:pt x="5096" y="1616"/>
                  </a:lnTo>
                  <a:lnTo>
                    <a:pt x="5096" y="1590"/>
                  </a:lnTo>
                  <a:lnTo>
                    <a:pt x="5096" y="1590"/>
                  </a:lnTo>
                  <a:lnTo>
                    <a:pt x="5094" y="1547"/>
                  </a:lnTo>
                  <a:lnTo>
                    <a:pt x="5091" y="1504"/>
                  </a:lnTo>
                  <a:lnTo>
                    <a:pt x="5084" y="1463"/>
                  </a:lnTo>
                  <a:lnTo>
                    <a:pt x="5074" y="1422"/>
                  </a:lnTo>
                  <a:lnTo>
                    <a:pt x="5062" y="1380"/>
                  </a:lnTo>
                  <a:lnTo>
                    <a:pt x="5048" y="1339"/>
                  </a:lnTo>
                  <a:lnTo>
                    <a:pt x="5030" y="1299"/>
                  </a:lnTo>
                  <a:lnTo>
                    <a:pt x="5010" y="1259"/>
                  </a:lnTo>
                  <a:lnTo>
                    <a:pt x="5010" y="1259"/>
                  </a:lnTo>
                  <a:lnTo>
                    <a:pt x="5010" y="1259"/>
                  </a:lnTo>
                  <a:lnTo>
                    <a:pt x="4987" y="1220"/>
                  </a:lnTo>
                  <a:lnTo>
                    <a:pt x="4963" y="1180"/>
                  </a:lnTo>
                  <a:lnTo>
                    <a:pt x="4934" y="1142"/>
                  </a:lnTo>
                  <a:lnTo>
                    <a:pt x="4903" y="1103"/>
                  </a:lnTo>
                  <a:lnTo>
                    <a:pt x="4869" y="1067"/>
                  </a:lnTo>
                  <a:lnTo>
                    <a:pt x="4834" y="1031"/>
                  </a:lnTo>
                  <a:lnTo>
                    <a:pt x="4796" y="996"/>
                  </a:lnTo>
                  <a:lnTo>
                    <a:pt x="4755" y="963"/>
                  </a:lnTo>
                  <a:lnTo>
                    <a:pt x="4755" y="963"/>
                  </a:lnTo>
                  <a:lnTo>
                    <a:pt x="4755" y="963"/>
                  </a:lnTo>
                  <a:lnTo>
                    <a:pt x="4712" y="929"/>
                  </a:lnTo>
                  <a:lnTo>
                    <a:pt x="4666" y="898"/>
                  </a:lnTo>
                  <a:lnTo>
                    <a:pt x="4618" y="868"/>
                  </a:lnTo>
                  <a:lnTo>
                    <a:pt x="4568" y="840"/>
                  </a:lnTo>
                  <a:lnTo>
                    <a:pt x="4516" y="814"/>
                  </a:lnTo>
                  <a:lnTo>
                    <a:pt x="4462" y="790"/>
                  </a:lnTo>
                  <a:lnTo>
                    <a:pt x="4406" y="767"/>
                  </a:lnTo>
                  <a:lnTo>
                    <a:pt x="4349" y="745"/>
                  </a:lnTo>
                  <a:lnTo>
                    <a:pt x="4289" y="727"/>
                  </a:lnTo>
                  <a:lnTo>
                    <a:pt x="4228" y="710"/>
                  </a:lnTo>
                  <a:lnTo>
                    <a:pt x="4167" y="696"/>
                  </a:lnTo>
                  <a:lnTo>
                    <a:pt x="4103" y="686"/>
                  </a:lnTo>
                  <a:lnTo>
                    <a:pt x="4038" y="676"/>
                  </a:lnTo>
                  <a:lnTo>
                    <a:pt x="3971" y="669"/>
                  </a:lnTo>
                  <a:lnTo>
                    <a:pt x="3904" y="666"/>
                  </a:lnTo>
                  <a:lnTo>
                    <a:pt x="3836" y="664"/>
                  </a:lnTo>
                  <a:lnTo>
                    <a:pt x="3836" y="664"/>
                  </a:lnTo>
                  <a:lnTo>
                    <a:pt x="1924" y="664"/>
                  </a:lnTo>
                  <a:lnTo>
                    <a:pt x="1924" y="664"/>
                  </a:lnTo>
                  <a:lnTo>
                    <a:pt x="1873" y="664"/>
                  </a:lnTo>
                  <a:lnTo>
                    <a:pt x="1821" y="667"/>
                  </a:lnTo>
                  <a:lnTo>
                    <a:pt x="1772" y="670"/>
                  </a:lnTo>
                  <a:lnTo>
                    <a:pt x="1722" y="676"/>
                  </a:lnTo>
                  <a:lnTo>
                    <a:pt x="1673" y="683"/>
                  </a:lnTo>
                  <a:lnTo>
                    <a:pt x="1625" y="690"/>
                  </a:lnTo>
                  <a:lnTo>
                    <a:pt x="1578" y="699"/>
                  </a:lnTo>
                  <a:lnTo>
                    <a:pt x="1532" y="710"/>
                  </a:lnTo>
                  <a:lnTo>
                    <a:pt x="1486" y="722"/>
                  </a:lnTo>
                  <a:lnTo>
                    <a:pt x="1440" y="736"/>
                  </a:lnTo>
                  <a:lnTo>
                    <a:pt x="1397" y="751"/>
                  </a:lnTo>
                  <a:lnTo>
                    <a:pt x="1354" y="767"/>
                  </a:lnTo>
                  <a:lnTo>
                    <a:pt x="1311" y="784"/>
                  </a:lnTo>
                  <a:lnTo>
                    <a:pt x="1270" y="800"/>
                  </a:lnTo>
                  <a:lnTo>
                    <a:pt x="1230" y="820"/>
                  </a:lnTo>
                  <a:lnTo>
                    <a:pt x="1192" y="840"/>
                  </a:lnTo>
                  <a:lnTo>
                    <a:pt x="1192" y="840"/>
                  </a:lnTo>
                  <a:lnTo>
                    <a:pt x="1192" y="840"/>
                  </a:lnTo>
                  <a:lnTo>
                    <a:pt x="1154" y="862"/>
                  </a:lnTo>
                  <a:lnTo>
                    <a:pt x="1117" y="883"/>
                  </a:lnTo>
                  <a:lnTo>
                    <a:pt x="1082" y="906"/>
                  </a:lnTo>
                  <a:lnTo>
                    <a:pt x="1048" y="929"/>
                  </a:lnTo>
                  <a:lnTo>
                    <a:pt x="1016" y="953"/>
                  </a:lnTo>
                  <a:lnTo>
                    <a:pt x="984" y="978"/>
                  </a:lnTo>
                  <a:lnTo>
                    <a:pt x="955" y="1004"/>
                  </a:lnTo>
                  <a:lnTo>
                    <a:pt x="926" y="1031"/>
                  </a:lnTo>
                  <a:lnTo>
                    <a:pt x="898" y="1057"/>
                  </a:lnTo>
                  <a:lnTo>
                    <a:pt x="872" y="1085"/>
                  </a:lnTo>
                  <a:lnTo>
                    <a:pt x="849" y="1113"/>
                  </a:lnTo>
                  <a:lnTo>
                    <a:pt x="826" y="1142"/>
                  </a:lnTo>
                  <a:lnTo>
                    <a:pt x="805" y="1171"/>
                  </a:lnTo>
                  <a:lnTo>
                    <a:pt x="785" y="1200"/>
                  </a:lnTo>
                  <a:lnTo>
                    <a:pt x="767" y="1229"/>
                  </a:lnTo>
                  <a:lnTo>
                    <a:pt x="750" y="1259"/>
                  </a:lnTo>
                  <a:lnTo>
                    <a:pt x="750" y="1259"/>
                  </a:lnTo>
                  <a:lnTo>
                    <a:pt x="750" y="1259"/>
                  </a:lnTo>
                  <a:lnTo>
                    <a:pt x="730" y="1299"/>
                  </a:lnTo>
                  <a:lnTo>
                    <a:pt x="712" y="1339"/>
                  </a:lnTo>
                  <a:lnTo>
                    <a:pt x="698" y="1380"/>
                  </a:lnTo>
                  <a:lnTo>
                    <a:pt x="686" y="1422"/>
                  </a:lnTo>
                  <a:lnTo>
                    <a:pt x="676" y="1463"/>
                  </a:lnTo>
                  <a:lnTo>
                    <a:pt x="669" y="1504"/>
                  </a:lnTo>
                  <a:lnTo>
                    <a:pt x="664" y="1547"/>
                  </a:lnTo>
                  <a:lnTo>
                    <a:pt x="664" y="1590"/>
                  </a:lnTo>
                  <a:lnTo>
                    <a:pt x="664" y="1590"/>
                  </a:lnTo>
                  <a:lnTo>
                    <a:pt x="664" y="1616"/>
                  </a:lnTo>
                  <a:lnTo>
                    <a:pt x="664" y="1616"/>
                  </a:lnTo>
                  <a:lnTo>
                    <a:pt x="664" y="1659"/>
                  </a:lnTo>
                  <a:lnTo>
                    <a:pt x="669" y="1702"/>
                  </a:lnTo>
                  <a:lnTo>
                    <a:pt x="676" y="1745"/>
                  </a:lnTo>
                  <a:lnTo>
                    <a:pt x="686" y="1786"/>
                  </a:lnTo>
                  <a:lnTo>
                    <a:pt x="698" y="1827"/>
                  </a:lnTo>
                  <a:lnTo>
                    <a:pt x="712" y="1867"/>
                  </a:lnTo>
                  <a:lnTo>
                    <a:pt x="730" y="1908"/>
                  </a:lnTo>
                  <a:lnTo>
                    <a:pt x="750" y="1948"/>
                  </a:lnTo>
                  <a:lnTo>
                    <a:pt x="750" y="1948"/>
                  </a:lnTo>
                  <a:close/>
                </a:path>
              </a:pathLst>
            </a:custGeom>
            <a:gradFill>
              <a:gsLst>
                <a:gs pos="0">
                  <a:srgbClr val="F2A982"/>
                </a:gs>
                <a:gs pos="99000">
                  <a:srgbClr val="7F340D"/>
                </a:gs>
                <a:gs pos="100000">
                  <a:srgbClr val="7F340D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127000" dist="127000" dir="2700000">
                <a:srgbClr val="000000">
                  <a:alpha val="10196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89" name="Google Shape;89;p15"/>
            <p:cNvSpPr/>
            <p:nvPr/>
          </p:nvSpPr>
          <p:spPr>
            <a:xfrm>
              <a:off x="152400" y="5254625"/>
              <a:ext cx="1630998" cy="1099225"/>
            </a:xfrm>
            <a:custGeom>
              <a:avLst/>
              <a:gdLst/>
              <a:ahLst/>
              <a:cxnLst/>
              <a:rect l="l" t="t" r="r" b="b"/>
              <a:pathLst>
                <a:path w="5760" h="3882" extrusionOk="0">
                  <a:moveTo>
                    <a:pt x="5614" y="1205"/>
                  </a:moveTo>
                  <a:lnTo>
                    <a:pt x="5614" y="1205"/>
                  </a:lnTo>
                  <a:lnTo>
                    <a:pt x="5577" y="1226"/>
                  </a:lnTo>
                  <a:lnTo>
                    <a:pt x="5541" y="1248"/>
                  </a:lnTo>
                  <a:lnTo>
                    <a:pt x="5505" y="1271"/>
                  </a:lnTo>
                  <a:lnTo>
                    <a:pt x="5471" y="1295"/>
                  </a:lnTo>
                  <a:lnTo>
                    <a:pt x="5438" y="1318"/>
                  </a:lnTo>
                  <a:lnTo>
                    <a:pt x="5406" y="1343"/>
                  </a:lnTo>
                  <a:lnTo>
                    <a:pt x="5377" y="1370"/>
                  </a:lnTo>
                  <a:lnTo>
                    <a:pt x="5348" y="1395"/>
                  </a:lnTo>
                  <a:lnTo>
                    <a:pt x="5321" y="1422"/>
                  </a:lnTo>
                  <a:lnTo>
                    <a:pt x="5294" y="1451"/>
                  </a:lnTo>
                  <a:lnTo>
                    <a:pt x="5271" y="1478"/>
                  </a:lnTo>
                  <a:lnTo>
                    <a:pt x="5248" y="1507"/>
                  </a:lnTo>
                  <a:lnTo>
                    <a:pt x="5226" y="1536"/>
                  </a:lnTo>
                  <a:lnTo>
                    <a:pt x="5206" y="1566"/>
                  </a:lnTo>
                  <a:lnTo>
                    <a:pt x="5188" y="1595"/>
                  </a:lnTo>
                  <a:lnTo>
                    <a:pt x="5172" y="1624"/>
                  </a:lnTo>
                  <a:lnTo>
                    <a:pt x="5172" y="1624"/>
                  </a:lnTo>
                  <a:lnTo>
                    <a:pt x="5158" y="1652"/>
                  </a:lnTo>
                  <a:lnTo>
                    <a:pt x="5145" y="1679"/>
                  </a:lnTo>
                  <a:lnTo>
                    <a:pt x="5133" y="1706"/>
                  </a:lnTo>
                  <a:lnTo>
                    <a:pt x="5124" y="1735"/>
                  </a:lnTo>
                  <a:lnTo>
                    <a:pt x="5115" y="1764"/>
                  </a:lnTo>
                  <a:lnTo>
                    <a:pt x="5106" y="1791"/>
                  </a:lnTo>
                  <a:lnTo>
                    <a:pt x="5100" y="1820"/>
                  </a:lnTo>
                  <a:lnTo>
                    <a:pt x="5095" y="1848"/>
                  </a:lnTo>
                  <a:lnTo>
                    <a:pt x="5095" y="1848"/>
                  </a:lnTo>
                  <a:lnTo>
                    <a:pt x="5097" y="1886"/>
                  </a:lnTo>
                  <a:lnTo>
                    <a:pt x="5097" y="1924"/>
                  </a:lnTo>
                  <a:lnTo>
                    <a:pt x="5097" y="1956"/>
                  </a:lnTo>
                  <a:lnTo>
                    <a:pt x="5097" y="1956"/>
                  </a:lnTo>
                  <a:lnTo>
                    <a:pt x="5095" y="2021"/>
                  </a:lnTo>
                  <a:lnTo>
                    <a:pt x="5089" y="2086"/>
                  </a:lnTo>
                  <a:lnTo>
                    <a:pt x="5082" y="2149"/>
                  </a:lnTo>
                  <a:lnTo>
                    <a:pt x="5071" y="2210"/>
                  </a:lnTo>
                  <a:lnTo>
                    <a:pt x="5057" y="2271"/>
                  </a:lnTo>
                  <a:lnTo>
                    <a:pt x="5041" y="2330"/>
                  </a:lnTo>
                  <a:lnTo>
                    <a:pt x="5019" y="2390"/>
                  </a:lnTo>
                  <a:lnTo>
                    <a:pt x="4998" y="2445"/>
                  </a:lnTo>
                  <a:lnTo>
                    <a:pt x="4973" y="2501"/>
                  </a:lnTo>
                  <a:lnTo>
                    <a:pt x="4944" y="2555"/>
                  </a:lnTo>
                  <a:lnTo>
                    <a:pt x="4913" y="2609"/>
                  </a:lnTo>
                  <a:lnTo>
                    <a:pt x="4881" y="2659"/>
                  </a:lnTo>
                  <a:lnTo>
                    <a:pt x="4845" y="2710"/>
                  </a:lnTo>
                  <a:lnTo>
                    <a:pt x="4807" y="2756"/>
                  </a:lnTo>
                  <a:lnTo>
                    <a:pt x="4768" y="2803"/>
                  </a:lnTo>
                  <a:lnTo>
                    <a:pt x="4726" y="2848"/>
                  </a:lnTo>
                  <a:lnTo>
                    <a:pt x="4726" y="2848"/>
                  </a:lnTo>
                  <a:lnTo>
                    <a:pt x="4681" y="2889"/>
                  </a:lnTo>
                  <a:lnTo>
                    <a:pt x="4636" y="2929"/>
                  </a:lnTo>
                  <a:lnTo>
                    <a:pt x="4588" y="2967"/>
                  </a:lnTo>
                  <a:lnTo>
                    <a:pt x="4539" y="3003"/>
                  </a:lnTo>
                  <a:lnTo>
                    <a:pt x="4487" y="3035"/>
                  </a:lnTo>
                  <a:lnTo>
                    <a:pt x="4435" y="3066"/>
                  </a:lnTo>
                  <a:lnTo>
                    <a:pt x="4381" y="3093"/>
                  </a:lnTo>
                  <a:lnTo>
                    <a:pt x="4325" y="3118"/>
                  </a:lnTo>
                  <a:lnTo>
                    <a:pt x="4268" y="3141"/>
                  </a:lnTo>
                  <a:lnTo>
                    <a:pt x="4210" y="3161"/>
                  </a:lnTo>
                  <a:lnTo>
                    <a:pt x="4149" y="3177"/>
                  </a:lnTo>
                  <a:lnTo>
                    <a:pt x="4090" y="3192"/>
                  </a:lnTo>
                  <a:lnTo>
                    <a:pt x="4027" y="3204"/>
                  </a:lnTo>
                  <a:lnTo>
                    <a:pt x="3964" y="3211"/>
                  </a:lnTo>
                  <a:lnTo>
                    <a:pt x="3901" y="3217"/>
                  </a:lnTo>
                  <a:lnTo>
                    <a:pt x="3836" y="3219"/>
                  </a:lnTo>
                  <a:lnTo>
                    <a:pt x="1924" y="3219"/>
                  </a:lnTo>
                  <a:lnTo>
                    <a:pt x="1924" y="3219"/>
                  </a:lnTo>
                  <a:lnTo>
                    <a:pt x="1859" y="3217"/>
                  </a:lnTo>
                  <a:lnTo>
                    <a:pt x="1796" y="3211"/>
                  </a:lnTo>
                  <a:lnTo>
                    <a:pt x="1733" y="3204"/>
                  </a:lnTo>
                  <a:lnTo>
                    <a:pt x="1670" y="3192"/>
                  </a:lnTo>
                  <a:lnTo>
                    <a:pt x="1609" y="3177"/>
                  </a:lnTo>
                  <a:lnTo>
                    <a:pt x="1550" y="3161"/>
                  </a:lnTo>
                  <a:lnTo>
                    <a:pt x="1492" y="3141"/>
                  </a:lnTo>
                  <a:lnTo>
                    <a:pt x="1435" y="3118"/>
                  </a:lnTo>
                  <a:lnTo>
                    <a:pt x="1379" y="3093"/>
                  </a:lnTo>
                  <a:lnTo>
                    <a:pt x="1325" y="3066"/>
                  </a:lnTo>
                  <a:lnTo>
                    <a:pt x="1273" y="3035"/>
                  </a:lnTo>
                  <a:lnTo>
                    <a:pt x="1221" y="3003"/>
                  </a:lnTo>
                  <a:lnTo>
                    <a:pt x="1172" y="2967"/>
                  </a:lnTo>
                  <a:lnTo>
                    <a:pt x="1124" y="2929"/>
                  </a:lnTo>
                  <a:lnTo>
                    <a:pt x="1077" y="2889"/>
                  </a:lnTo>
                  <a:lnTo>
                    <a:pt x="1034" y="2848"/>
                  </a:lnTo>
                  <a:lnTo>
                    <a:pt x="1034" y="2848"/>
                  </a:lnTo>
                  <a:lnTo>
                    <a:pt x="992" y="2803"/>
                  </a:lnTo>
                  <a:lnTo>
                    <a:pt x="951" y="2756"/>
                  </a:lnTo>
                  <a:lnTo>
                    <a:pt x="913" y="2710"/>
                  </a:lnTo>
                  <a:lnTo>
                    <a:pt x="879" y="2659"/>
                  </a:lnTo>
                  <a:lnTo>
                    <a:pt x="847" y="2609"/>
                  </a:lnTo>
                  <a:lnTo>
                    <a:pt x="816" y="2555"/>
                  </a:lnTo>
                  <a:lnTo>
                    <a:pt x="787" y="2501"/>
                  </a:lnTo>
                  <a:lnTo>
                    <a:pt x="762" y="2445"/>
                  </a:lnTo>
                  <a:lnTo>
                    <a:pt x="739" y="2390"/>
                  </a:lnTo>
                  <a:lnTo>
                    <a:pt x="719" y="2330"/>
                  </a:lnTo>
                  <a:lnTo>
                    <a:pt x="703" y="2271"/>
                  </a:lnTo>
                  <a:lnTo>
                    <a:pt x="689" y="2210"/>
                  </a:lnTo>
                  <a:lnTo>
                    <a:pt x="678" y="2149"/>
                  </a:lnTo>
                  <a:lnTo>
                    <a:pt x="669" y="2086"/>
                  </a:lnTo>
                  <a:lnTo>
                    <a:pt x="665" y="2021"/>
                  </a:lnTo>
                  <a:lnTo>
                    <a:pt x="663" y="1956"/>
                  </a:lnTo>
                  <a:lnTo>
                    <a:pt x="663" y="1924"/>
                  </a:lnTo>
                  <a:lnTo>
                    <a:pt x="663" y="1924"/>
                  </a:lnTo>
                  <a:lnTo>
                    <a:pt x="665" y="1859"/>
                  </a:lnTo>
                  <a:lnTo>
                    <a:pt x="669" y="1796"/>
                  </a:lnTo>
                  <a:lnTo>
                    <a:pt x="678" y="1733"/>
                  </a:lnTo>
                  <a:lnTo>
                    <a:pt x="689" y="1670"/>
                  </a:lnTo>
                  <a:lnTo>
                    <a:pt x="703" y="1611"/>
                  </a:lnTo>
                  <a:lnTo>
                    <a:pt x="719" y="1550"/>
                  </a:lnTo>
                  <a:lnTo>
                    <a:pt x="739" y="1492"/>
                  </a:lnTo>
                  <a:lnTo>
                    <a:pt x="762" y="1435"/>
                  </a:lnTo>
                  <a:lnTo>
                    <a:pt x="787" y="1379"/>
                  </a:lnTo>
                  <a:lnTo>
                    <a:pt x="816" y="1325"/>
                  </a:lnTo>
                  <a:lnTo>
                    <a:pt x="847" y="1273"/>
                  </a:lnTo>
                  <a:lnTo>
                    <a:pt x="879" y="1221"/>
                  </a:lnTo>
                  <a:lnTo>
                    <a:pt x="913" y="1172"/>
                  </a:lnTo>
                  <a:lnTo>
                    <a:pt x="951" y="1124"/>
                  </a:lnTo>
                  <a:lnTo>
                    <a:pt x="992" y="1079"/>
                  </a:lnTo>
                  <a:lnTo>
                    <a:pt x="1034" y="1034"/>
                  </a:lnTo>
                  <a:lnTo>
                    <a:pt x="1034" y="1034"/>
                  </a:lnTo>
                  <a:lnTo>
                    <a:pt x="1077" y="993"/>
                  </a:lnTo>
                  <a:lnTo>
                    <a:pt x="1124" y="951"/>
                  </a:lnTo>
                  <a:lnTo>
                    <a:pt x="1172" y="915"/>
                  </a:lnTo>
                  <a:lnTo>
                    <a:pt x="1221" y="879"/>
                  </a:lnTo>
                  <a:lnTo>
                    <a:pt x="1273" y="847"/>
                  </a:lnTo>
                  <a:lnTo>
                    <a:pt x="1325" y="816"/>
                  </a:lnTo>
                  <a:lnTo>
                    <a:pt x="1379" y="788"/>
                  </a:lnTo>
                  <a:lnTo>
                    <a:pt x="1435" y="762"/>
                  </a:lnTo>
                  <a:lnTo>
                    <a:pt x="1492" y="739"/>
                  </a:lnTo>
                  <a:lnTo>
                    <a:pt x="1550" y="719"/>
                  </a:lnTo>
                  <a:lnTo>
                    <a:pt x="1609" y="703"/>
                  </a:lnTo>
                  <a:lnTo>
                    <a:pt x="1670" y="689"/>
                  </a:lnTo>
                  <a:lnTo>
                    <a:pt x="1733" y="678"/>
                  </a:lnTo>
                  <a:lnTo>
                    <a:pt x="1796" y="669"/>
                  </a:lnTo>
                  <a:lnTo>
                    <a:pt x="1859" y="665"/>
                  </a:lnTo>
                  <a:lnTo>
                    <a:pt x="1924" y="663"/>
                  </a:lnTo>
                  <a:lnTo>
                    <a:pt x="3836" y="663"/>
                  </a:lnTo>
                  <a:lnTo>
                    <a:pt x="3836" y="663"/>
                  </a:lnTo>
                  <a:lnTo>
                    <a:pt x="3901" y="665"/>
                  </a:lnTo>
                  <a:lnTo>
                    <a:pt x="3964" y="669"/>
                  </a:lnTo>
                  <a:lnTo>
                    <a:pt x="4027" y="678"/>
                  </a:lnTo>
                  <a:lnTo>
                    <a:pt x="4090" y="689"/>
                  </a:lnTo>
                  <a:lnTo>
                    <a:pt x="4149" y="703"/>
                  </a:lnTo>
                  <a:lnTo>
                    <a:pt x="4210" y="719"/>
                  </a:lnTo>
                  <a:lnTo>
                    <a:pt x="4268" y="739"/>
                  </a:lnTo>
                  <a:lnTo>
                    <a:pt x="4325" y="762"/>
                  </a:lnTo>
                  <a:lnTo>
                    <a:pt x="4381" y="788"/>
                  </a:lnTo>
                  <a:lnTo>
                    <a:pt x="4435" y="816"/>
                  </a:lnTo>
                  <a:lnTo>
                    <a:pt x="4487" y="847"/>
                  </a:lnTo>
                  <a:lnTo>
                    <a:pt x="4539" y="879"/>
                  </a:lnTo>
                  <a:lnTo>
                    <a:pt x="4588" y="915"/>
                  </a:lnTo>
                  <a:lnTo>
                    <a:pt x="4636" y="951"/>
                  </a:lnTo>
                  <a:lnTo>
                    <a:pt x="4681" y="993"/>
                  </a:lnTo>
                  <a:lnTo>
                    <a:pt x="4726" y="1034"/>
                  </a:lnTo>
                  <a:lnTo>
                    <a:pt x="4726" y="1034"/>
                  </a:lnTo>
                  <a:lnTo>
                    <a:pt x="4753" y="1063"/>
                  </a:lnTo>
                  <a:lnTo>
                    <a:pt x="4753" y="1063"/>
                  </a:lnTo>
                  <a:lnTo>
                    <a:pt x="4782" y="1027"/>
                  </a:lnTo>
                  <a:lnTo>
                    <a:pt x="4813" y="993"/>
                  </a:lnTo>
                  <a:lnTo>
                    <a:pt x="4845" y="960"/>
                  </a:lnTo>
                  <a:lnTo>
                    <a:pt x="4877" y="928"/>
                  </a:lnTo>
                  <a:lnTo>
                    <a:pt x="4910" y="895"/>
                  </a:lnTo>
                  <a:lnTo>
                    <a:pt x="4944" y="865"/>
                  </a:lnTo>
                  <a:lnTo>
                    <a:pt x="4980" y="834"/>
                  </a:lnTo>
                  <a:lnTo>
                    <a:pt x="5016" y="806"/>
                  </a:lnTo>
                  <a:lnTo>
                    <a:pt x="5016" y="806"/>
                  </a:lnTo>
                  <a:lnTo>
                    <a:pt x="5075" y="761"/>
                  </a:lnTo>
                  <a:lnTo>
                    <a:pt x="5136" y="717"/>
                  </a:lnTo>
                  <a:lnTo>
                    <a:pt x="5201" y="678"/>
                  </a:lnTo>
                  <a:lnTo>
                    <a:pt x="5266" y="638"/>
                  </a:lnTo>
                  <a:lnTo>
                    <a:pt x="5266" y="638"/>
                  </a:lnTo>
                  <a:lnTo>
                    <a:pt x="5231" y="601"/>
                  </a:lnTo>
                  <a:lnTo>
                    <a:pt x="5196" y="565"/>
                  </a:lnTo>
                  <a:lnTo>
                    <a:pt x="5196" y="565"/>
                  </a:lnTo>
                  <a:lnTo>
                    <a:pt x="5163" y="532"/>
                  </a:lnTo>
                  <a:lnTo>
                    <a:pt x="5129" y="502"/>
                  </a:lnTo>
                  <a:lnTo>
                    <a:pt x="5095" y="471"/>
                  </a:lnTo>
                  <a:lnTo>
                    <a:pt x="5059" y="441"/>
                  </a:lnTo>
                  <a:lnTo>
                    <a:pt x="5023" y="412"/>
                  </a:lnTo>
                  <a:lnTo>
                    <a:pt x="4987" y="383"/>
                  </a:lnTo>
                  <a:lnTo>
                    <a:pt x="4949" y="356"/>
                  </a:lnTo>
                  <a:lnTo>
                    <a:pt x="4911" y="329"/>
                  </a:lnTo>
                  <a:lnTo>
                    <a:pt x="4872" y="304"/>
                  </a:lnTo>
                  <a:lnTo>
                    <a:pt x="4832" y="279"/>
                  </a:lnTo>
                  <a:lnTo>
                    <a:pt x="4793" y="255"/>
                  </a:lnTo>
                  <a:lnTo>
                    <a:pt x="4751" y="234"/>
                  </a:lnTo>
                  <a:lnTo>
                    <a:pt x="4712" y="210"/>
                  </a:lnTo>
                  <a:lnTo>
                    <a:pt x="4669" y="191"/>
                  </a:lnTo>
                  <a:lnTo>
                    <a:pt x="4627" y="171"/>
                  </a:lnTo>
                  <a:lnTo>
                    <a:pt x="4584" y="151"/>
                  </a:lnTo>
                  <a:lnTo>
                    <a:pt x="4541" y="133"/>
                  </a:lnTo>
                  <a:lnTo>
                    <a:pt x="4496" y="117"/>
                  </a:lnTo>
                  <a:lnTo>
                    <a:pt x="4453" y="101"/>
                  </a:lnTo>
                  <a:lnTo>
                    <a:pt x="4408" y="86"/>
                  </a:lnTo>
                  <a:lnTo>
                    <a:pt x="4361" y="74"/>
                  </a:lnTo>
                  <a:lnTo>
                    <a:pt x="4316" y="61"/>
                  </a:lnTo>
                  <a:lnTo>
                    <a:pt x="4270" y="49"/>
                  </a:lnTo>
                  <a:lnTo>
                    <a:pt x="4223" y="40"/>
                  </a:lnTo>
                  <a:lnTo>
                    <a:pt x="4176" y="31"/>
                  </a:lnTo>
                  <a:lnTo>
                    <a:pt x="4128" y="22"/>
                  </a:lnTo>
                  <a:lnTo>
                    <a:pt x="4081" y="14"/>
                  </a:lnTo>
                  <a:lnTo>
                    <a:pt x="4032" y="9"/>
                  </a:lnTo>
                  <a:lnTo>
                    <a:pt x="3984" y="5"/>
                  </a:lnTo>
                  <a:lnTo>
                    <a:pt x="3935" y="2"/>
                  </a:lnTo>
                  <a:lnTo>
                    <a:pt x="3885" y="0"/>
                  </a:lnTo>
                  <a:lnTo>
                    <a:pt x="3836" y="0"/>
                  </a:lnTo>
                  <a:lnTo>
                    <a:pt x="1924" y="0"/>
                  </a:lnTo>
                  <a:lnTo>
                    <a:pt x="1924" y="0"/>
                  </a:lnTo>
                  <a:lnTo>
                    <a:pt x="1873" y="0"/>
                  </a:lnTo>
                  <a:lnTo>
                    <a:pt x="1825" y="2"/>
                  </a:lnTo>
                  <a:lnTo>
                    <a:pt x="1776" y="5"/>
                  </a:lnTo>
                  <a:lnTo>
                    <a:pt x="1728" y="9"/>
                  </a:lnTo>
                  <a:lnTo>
                    <a:pt x="1679" y="14"/>
                  </a:lnTo>
                  <a:lnTo>
                    <a:pt x="1631" y="22"/>
                  </a:lnTo>
                  <a:lnTo>
                    <a:pt x="1584" y="31"/>
                  </a:lnTo>
                  <a:lnTo>
                    <a:pt x="1537" y="40"/>
                  </a:lnTo>
                  <a:lnTo>
                    <a:pt x="1490" y="49"/>
                  </a:lnTo>
                  <a:lnTo>
                    <a:pt x="1444" y="61"/>
                  </a:lnTo>
                  <a:lnTo>
                    <a:pt x="1399" y="74"/>
                  </a:lnTo>
                  <a:lnTo>
                    <a:pt x="1352" y="86"/>
                  </a:lnTo>
                  <a:lnTo>
                    <a:pt x="1307" y="101"/>
                  </a:lnTo>
                  <a:lnTo>
                    <a:pt x="1264" y="117"/>
                  </a:lnTo>
                  <a:lnTo>
                    <a:pt x="1219" y="133"/>
                  </a:lnTo>
                  <a:lnTo>
                    <a:pt x="1176" y="151"/>
                  </a:lnTo>
                  <a:lnTo>
                    <a:pt x="1133" y="171"/>
                  </a:lnTo>
                  <a:lnTo>
                    <a:pt x="1091" y="191"/>
                  </a:lnTo>
                  <a:lnTo>
                    <a:pt x="1048" y="210"/>
                  </a:lnTo>
                  <a:lnTo>
                    <a:pt x="1007" y="234"/>
                  </a:lnTo>
                  <a:lnTo>
                    <a:pt x="967" y="255"/>
                  </a:lnTo>
                  <a:lnTo>
                    <a:pt x="928" y="279"/>
                  </a:lnTo>
                  <a:lnTo>
                    <a:pt x="888" y="304"/>
                  </a:lnTo>
                  <a:lnTo>
                    <a:pt x="849" y="329"/>
                  </a:lnTo>
                  <a:lnTo>
                    <a:pt x="811" y="356"/>
                  </a:lnTo>
                  <a:lnTo>
                    <a:pt x="773" y="383"/>
                  </a:lnTo>
                  <a:lnTo>
                    <a:pt x="737" y="412"/>
                  </a:lnTo>
                  <a:lnTo>
                    <a:pt x="701" y="441"/>
                  </a:lnTo>
                  <a:lnTo>
                    <a:pt x="665" y="471"/>
                  </a:lnTo>
                  <a:lnTo>
                    <a:pt x="631" y="502"/>
                  </a:lnTo>
                  <a:lnTo>
                    <a:pt x="597" y="532"/>
                  </a:lnTo>
                  <a:lnTo>
                    <a:pt x="564" y="565"/>
                  </a:lnTo>
                  <a:lnTo>
                    <a:pt x="564" y="565"/>
                  </a:lnTo>
                  <a:lnTo>
                    <a:pt x="532" y="597"/>
                  </a:lnTo>
                  <a:lnTo>
                    <a:pt x="502" y="631"/>
                  </a:lnTo>
                  <a:lnTo>
                    <a:pt x="471" y="665"/>
                  </a:lnTo>
                  <a:lnTo>
                    <a:pt x="440" y="701"/>
                  </a:lnTo>
                  <a:lnTo>
                    <a:pt x="412" y="737"/>
                  </a:lnTo>
                  <a:lnTo>
                    <a:pt x="383" y="773"/>
                  </a:lnTo>
                  <a:lnTo>
                    <a:pt x="356" y="811"/>
                  </a:lnTo>
                  <a:lnTo>
                    <a:pt x="329" y="849"/>
                  </a:lnTo>
                  <a:lnTo>
                    <a:pt x="304" y="888"/>
                  </a:lnTo>
                  <a:lnTo>
                    <a:pt x="279" y="928"/>
                  </a:lnTo>
                  <a:lnTo>
                    <a:pt x="255" y="967"/>
                  </a:lnTo>
                  <a:lnTo>
                    <a:pt x="234" y="1007"/>
                  </a:lnTo>
                  <a:lnTo>
                    <a:pt x="210" y="1048"/>
                  </a:lnTo>
                  <a:lnTo>
                    <a:pt x="191" y="1091"/>
                  </a:lnTo>
                  <a:lnTo>
                    <a:pt x="171" y="1133"/>
                  </a:lnTo>
                  <a:lnTo>
                    <a:pt x="151" y="1176"/>
                  </a:lnTo>
                  <a:lnTo>
                    <a:pt x="133" y="1219"/>
                  </a:lnTo>
                  <a:lnTo>
                    <a:pt x="117" y="1264"/>
                  </a:lnTo>
                  <a:lnTo>
                    <a:pt x="101" y="1307"/>
                  </a:lnTo>
                  <a:lnTo>
                    <a:pt x="86" y="1352"/>
                  </a:lnTo>
                  <a:lnTo>
                    <a:pt x="74" y="1399"/>
                  </a:lnTo>
                  <a:lnTo>
                    <a:pt x="61" y="1444"/>
                  </a:lnTo>
                  <a:lnTo>
                    <a:pt x="49" y="1491"/>
                  </a:lnTo>
                  <a:lnTo>
                    <a:pt x="40" y="1537"/>
                  </a:lnTo>
                  <a:lnTo>
                    <a:pt x="31" y="1584"/>
                  </a:lnTo>
                  <a:lnTo>
                    <a:pt x="22" y="1631"/>
                  </a:lnTo>
                  <a:lnTo>
                    <a:pt x="14" y="1679"/>
                  </a:lnTo>
                  <a:lnTo>
                    <a:pt x="9" y="1728"/>
                  </a:lnTo>
                  <a:lnTo>
                    <a:pt x="5" y="1776"/>
                  </a:lnTo>
                  <a:lnTo>
                    <a:pt x="2" y="1825"/>
                  </a:lnTo>
                  <a:lnTo>
                    <a:pt x="0" y="1874"/>
                  </a:lnTo>
                  <a:lnTo>
                    <a:pt x="0" y="1924"/>
                  </a:lnTo>
                  <a:lnTo>
                    <a:pt x="0" y="1958"/>
                  </a:lnTo>
                  <a:lnTo>
                    <a:pt x="0" y="1958"/>
                  </a:lnTo>
                  <a:lnTo>
                    <a:pt x="0" y="2007"/>
                  </a:lnTo>
                  <a:lnTo>
                    <a:pt x="2" y="2055"/>
                  </a:lnTo>
                  <a:lnTo>
                    <a:pt x="5" y="2106"/>
                  </a:lnTo>
                  <a:lnTo>
                    <a:pt x="9" y="2154"/>
                  </a:lnTo>
                  <a:lnTo>
                    <a:pt x="14" y="2203"/>
                  </a:lnTo>
                  <a:lnTo>
                    <a:pt x="22" y="2249"/>
                  </a:lnTo>
                  <a:lnTo>
                    <a:pt x="31" y="2298"/>
                  </a:lnTo>
                  <a:lnTo>
                    <a:pt x="40" y="2345"/>
                  </a:lnTo>
                  <a:lnTo>
                    <a:pt x="49" y="2391"/>
                  </a:lnTo>
                  <a:lnTo>
                    <a:pt x="61" y="2436"/>
                  </a:lnTo>
                  <a:lnTo>
                    <a:pt x="74" y="2483"/>
                  </a:lnTo>
                  <a:lnTo>
                    <a:pt x="86" y="2528"/>
                  </a:lnTo>
                  <a:lnTo>
                    <a:pt x="101" y="2573"/>
                  </a:lnTo>
                  <a:lnTo>
                    <a:pt x="117" y="2618"/>
                  </a:lnTo>
                  <a:lnTo>
                    <a:pt x="133" y="2661"/>
                  </a:lnTo>
                  <a:lnTo>
                    <a:pt x="151" y="2706"/>
                  </a:lnTo>
                  <a:lnTo>
                    <a:pt x="171" y="2747"/>
                  </a:lnTo>
                  <a:lnTo>
                    <a:pt x="191" y="2791"/>
                  </a:lnTo>
                  <a:lnTo>
                    <a:pt x="210" y="2832"/>
                  </a:lnTo>
                  <a:lnTo>
                    <a:pt x="234" y="2873"/>
                  </a:lnTo>
                  <a:lnTo>
                    <a:pt x="255" y="2915"/>
                  </a:lnTo>
                  <a:lnTo>
                    <a:pt x="279" y="2954"/>
                  </a:lnTo>
                  <a:lnTo>
                    <a:pt x="304" y="2994"/>
                  </a:lnTo>
                  <a:lnTo>
                    <a:pt x="329" y="3032"/>
                  </a:lnTo>
                  <a:lnTo>
                    <a:pt x="356" y="3069"/>
                  </a:lnTo>
                  <a:lnTo>
                    <a:pt x="383" y="3107"/>
                  </a:lnTo>
                  <a:lnTo>
                    <a:pt x="412" y="3145"/>
                  </a:lnTo>
                  <a:lnTo>
                    <a:pt x="440" y="3181"/>
                  </a:lnTo>
                  <a:lnTo>
                    <a:pt x="471" y="3215"/>
                  </a:lnTo>
                  <a:lnTo>
                    <a:pt x="502" y="3249"/>
                  </a:lnTo>
                  <a:lnTo>
                    <a:pt x="532" y="3283"/>
                  </a:lnTo>
                  <a:lnTo>
                    <a:pt x="564" y="3316"/>
                  </a:lnTo>
                  <a:lnTo>
                    <a:pt x="564" y="3316"/>
                  </a:lnTo>
                  <a:lnTo>
                    <a:pt x="597" y="3348"/>
                  </a:lnTo>
                  <a:lnTo>
                    <a:pt x="631" y="3380"/>
                  </a:lnTo>
                  <a:lnTo>
                    <a:pt x="665" y="3411"/>
                  </a:lnTo>
                  <a:lnTo>
                    <a:pt x="701" y="3440"/>
                  </a:lnTo>
                  <a:lnTo>
                    <a:pt x="737" y="3470"/>
                  </a:lnTo>
                  <a:lnTo>
                    <a:pt x="773" y="3497"/>
                  </a:lnTo>
                  <a:lnTo>
                    <a:pt x="811" y="3524"/>
                  </a:lnTo>
                  <a:lnTo>
                    <a:pt x="849" y="3551"/>
                  </a:lnTo>
                  <a:lnTo>
                    <a:pt x="888" y="3576"/>
                  </a:lnTo>
                  <a:lnTo>
                    <a:pt x="928" y="3602"/>
                  </a:lnTo>
                  <a:lnTo>
                    <a:pt x="967" y="3625"/>
                  </a:lnTo>
                  <a:lnTo>
                    <a:pt x="1007" y="3648"/>
                  </a:lnTo>
                  <a:lnTo>
                    <a:pt x="1048" y="3670"/>
                  </a:lnTo>
                  <a:lnTo>
                    <a:pt x="1091" y="3691"/>
                  </a:lnTo>
                  <a:lnTo>
                    <a:pt x="1133" y="3711"/>
                  </a:lnTo>
                  <a:lnTo>
                    <a:pt x="1176" y="3729"/>
                  </a:lnTo>
                  <a:lnTo>
                    <a:pt x="1219" y="3747"/>
                  </a:lnTo>
                  <a:lnTo>
                    <a:pt x="1264" y="3763"/>
                  </a:lnTo>
                  <a:lnTo>
                    <a:pt x="1307" y="3780"/>
                  </a:lnTo>
                  <a:lnTo>
                    <a:pt x="1352" y="3794"/>
                  </a:lnTo>
                  <a:lnTo>
                    <a:pt x="1399" y="3808"/>
                  </a:lnTo>
                  <a:lnTo>
                    <a:pt x="1444" y="3821"/>
                  </a:lnTo>
                  <a:lnTo>
                    <a:pt x="1490" y="3832"/>
                  </a:lnTo>
                  <a:lnTo>
                    <a:pt x="1537" y="3842"/>
                  </a:lnTo>
                  <a:lnTo>
                    <a:pt x="1584" y="3851"/>
                  </a:lnTo>
                  <a:lnTo>
                    <a:pt x="1631" y="3859"/>
                  </a:lnTo>
                  <a:lnTo>
                    <a:pt x="1679" y="3866"/>
                  </a:lnTo>
                  <a:lnTo>
                    <a:pt x="1728" y="3871"/>
                  </a:lnTo>
                  <a:lnTo>
                    <a:pt x="1776" y="3877"/>
                  </a:lnTo>
                  <a:lnTo>
                    <a:pt x="1825" y="3878"/>
                  </a:lnTo>
                  <a:lnTo>
                    <a:pt x="1873" y="3880"/>
                  </a:lnTo>
                  <a:lnTo>
                    <a:pt x="1924" y="3882"/>
                  </a:lnTo>
                  <a:lnTo>
                    <a:pt x="3836" y="3882"/>
                  </a:lnTo>
                  <a:lnTo>
                    <a:pt x="3836" y="3882"/>
                  </a:lnTo>
                  <a:lnTo>
                    <a:pt x="3836" y="3882"/>
                  </a:lnTo>
                  <a:lnTo>
                    <a:pt x="3885" y="3880"/>
                  </a:lnTo>
                  <a:lnTo>
                    <a:pt x="3935" y="3878"/>
                  </a:lnTo>
                  <a:lnTo>
                    <a:pt x="3984" y="3877"/>
                  </a:lnTo>
                  <a:lnTo>
                    <a:pt x="4032" y="3871"/>
                  </a:lnTo>
                  <a:lnTo>
                    <a:pt x="4081" y="3866"/>
                  </a:lnTo>
                  <a:lnTo>
                    <a:pt x="4128" y="3859"/>
                  </a:lnTo>
                  <a:lnTo>
                    <a:pt x="4176" y="3851"/>
                  </a:lnTo>
                  <a:lnTo>
                    <a:pt x="4223" y="3842"/>
                  </a:lnTo>
                  <a:lnTo>
                    <a:pt x="4270" y="3832"/>
                  </a:lnTo>
                  <a:lnTo>
                    <a:pt x="4316" y="3821"/>
                  </a:lnTo>
                  <a:lnTo>
                    <a:pt x="4361" y="3808"/>
                  </a:lnTo>
                  <a:lnTo>
                    <a:pt x="4408" y="3794"/>
                  </a:lnTo>
                  <a:lnTo>
                    <a:pt x="4453" y="3780"/>
                  </a:lnTo>
                  <a:lnTo>
                    <a:pt x="4496" y="3763"/>
                  </a:lnTo>
                  <a:lnTo>
                    <a:pt x="4541" y="3747"/>
                  </a:lnTo>
                  <a:lnTo>
                    <a:pt x="4584" y="3729"/>
                  </a:lnTo>
                  <a:lnTo>
                    <a:pt x="4627" y="3711"/>
                  </a:lnTo>
                  <a:lnTo>
                    <a:pt x="4669" y="3691"/>
                  </a:lnTo>
                  <a:lnTo>
                    <a:pt x="4712" y="3670"/>
                  </a:lnTo>
                  <a:lnTo>
                    <a:pt x="4751" y="3648"/>
                  </a:lnTo>
                  <a:lnTo>
                    <a:pt x="4793" y="3625"/>
                  </a:lnTo>
                  <a:lnTo>
                    <a:pt x="4832" y="3602"/>
                  </a:lnTo>
                  <a:lnTo>
                    <a:pt x="4872" y="3576"/>
                  </a:lnTo>
                  <a:lnTo>
                    <a:pt x="4911" y="3551"/>
                  </a:lnTo>
                  <a:lnTo>
                    <a:pt x="4949" y="3524"/>
                  </a:lnTo>
                  <a:lnTo>
                    <a:pt x="4987" y="3497"/>
                  </a:lnTo>
                  <a:lnTo>
                    <a:pt x="5023" y="3470"/>
                  </a:lnTo>
                  <a:lnTo>
                    <a:pt x="5059" y="3440"/>
                  </a:lnTo>
                  <a:lnTo>
                    <a:pt x="5095" y="3411"/>
                  </a:lnTo>
                  <a:lnTo>
                    <a:pt x="5129" y="3380"/>
                  </a:lnTo>
                  <a:lnTo>
                    <a:pt x="5163" y="3348"/>
                  </a:lnTo>
                  <a:lnTo>
                    <a:pt x="5196" y="3316"/>
                  </a:lnTo>
                  <a:lnTo>
                    <a:pt x="5196" y="3316"/>
                  </a:lnTo>
                  <a:lnTo>
                    <a:pt x="5228" y="3283"/>
                  </a:lnTo>
                  <a:lnTo>
                    <a:pt x="5258" y="3249"/>
                  </a:lnTo>
                  <a:lnTo>
                    <a:pt x="5289" y="3215"/>
                  </a:lnTo>
                  <a:lnTo>
                    <a:pt x="5320" y="3181"/>
                  </a:lnTo>
                  <a:lnTo>
                    <a:pt x="5348" y="3145"/>
                  </a:lnTo>
                  <a:lnTo>
                    <a:pt x="5377" y="3107"/>
                  </a:lnTo>
                  <a:lnTo>
                    <a:pt x="5404" y="3069"/>
                  </a:lnTo>
                  <a:lnTo>
                    <a:pt x="5431" y="3032"/>
                  </a:lnTo>
                  <a:lnTo>
                    <a:pt x="5456" y="2994"/>
                  </a:lnTo>
                  <a:lnTo>
                    <a:pt x="5480" y="2954"/>
                  </a:lnTo>
                  <a:lnTo>
                    <a:pt x="5505" y="2915"/>
                  </a:lnTo>
                  <a:lnTo>
                    <a:pt x="5526" y="2873"/>
                  </a:lnTo>
                  <a:lnTo>
                    <a:pt x="5548" y="2832"/>
                  </a:lnTo>
                  <a:lnTo>
                    <a:pt x="5569" y="2791"/>
                  </a:lnTo>
                  <a:lnTo>
                    <a:pt x="5589" y="2747"/>
                  </a:lnTo>
                  <a:lnTo>
                    <a:pt x="5609" y="2704"/>
                  </a:lnTo>
                  <a:lnTo>
                    <a:pt x="5625" y="2661"/>
                  </a:lnTo>
                  <a:lnTo>
                    <a:pt x="5643" y="2618"/>
                  </a:lnTo>
                  <a:lnTo>
                    <a:pt x="5659" y="2573"/>
                  </a:lnTo>
                  <a:lnTo>
                    <a:pt x="5674" y="2528"/>
                  </a:lnTo>
                  <a:lnTo>
                    <a:pt x="5686" y="2483"/>
                  </a:lnTo>
                  <a:lnTo>
                    <a:pt x="5699" y="2436"/>
                  </a:lnTo>
                  <a:lnTo>
                    <a:pt x="5711" y="2391"/>
                  </a:lnTo>
                  <a:lnTo>
                    <a:pt x="5720" y="2345"/>
                  </a:lnTo>
                  <a:lnTo>
                    <a:pt x="5729" y="2296"/>
                  </a:lnTo>
                  <a:lnTo>
                    <a:pt x="5738" y="2249"/>
                  </a:lnTo>
                  <a:lnTo>
                    <a:pt x="5744" y="2201"/>
                  </a:lnTo>
                  <a:lnTo>
                    <a:pt x="5751" y="2154"/>
                  </a:lnTo>
                  <a:lnTo>
                    <a:pt x="5755" y="2106"/>
                  </a:lnTo>
                  <a:lnTo>
                    <a:pt x="5758" y="2055"/>
                  </a:lnTo>
                  <a:lnTo>
                    <a:pt x="5760" y="2007"/>
                  </a:lnTo>
                  <a:lnTo>
                    <a:pt x="5760" y="1956"/>
                  </a:lnTo>
                  <a:lnTo>
                    <a:pt x="5760" y="1924"/>
                  </a:lnTo>
                  <a:lnTo>
                    <a:pt x="5760" y="1924"/>
                  </a:lnTo>
                  <a:lnTo>
                    <a:pt x="5760" y="1877"/>
                  </a:lnTo>
                  <a:lnTo>
                    <a:pt x="5758" y="1829"/>
                  </a:lnTo>
                  <a:lnTo>
                    <a:pt x="5755" y="1782"/>
                  </a:lnTo>
                  <a:lnTo>
                    <a:pt x="5751" y="1735"/>
                  </a:lnTo>
                  <a:lnTo>
                    <a:pt x="5746" y="1688"/>
                  </a:lnTo>
                  <a:lnTo>
                    <a:pt x="5740" y="1643"/>
                  </a:lnTo>
                  <a:lnTo>
                    <a:pt x="5731" y="1597"/>
                  </a:lnTo>
                  <a:lnTo>
                    <a:pt x="5724" y="1552"/>
                  </a:lnTo>
                  <a:lnTo>
                    <a:pt x="5713" y="1507"/>
                  </a:lnTo>
                  <a:lnTo>
                    <a:pt x="5704" y="1462"/>
                  </a:lnTo>
                  <a:lnTo>
                    <a:pt x="5692" y="1417"/>
                  </a:lnTo>
                  <a:lnTo>
                    <a:pt x="5679" y="1374"/>
                  </a:lnTo>
                  <a:lnTo>
                    <a:pt x="5650" y="1287"/>
                  </a:lnTo>
                  <a:lnTo>
                    <a:pt x="5618" y="1203"/>
                  </a:lnTo>
                  <a:lnTo>
                    <a:pt x="5618" y="1203"/>
                  </a:lnTo>
                  <a:lnTo>
                    <a:pt x="5614" y="1205"/>
                  </a:lnTo>
                  <a:lnTo>
                    <a:pt x="5614" y="1205"/>
                  </a:lnTo>
                  <a:close/>
                </a:path>
              </a:pathLst>
            </a:custGeom>
            <a:gradFill>
              <a:gsLst>
                <a:gs pos="0">
                  <a:srgbClr val="43AFE2"/>
                </a:gs>
                <a:gs pos="99000">
                  <a:srgbClr val="0A3041"/>
                </a:gs>
                <a:gs pos="100000">
                  <a:srgbClr val="0A3041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127000" dist="127000" dir="2700000">
                <a:srgbClr val="000000">
                  <a:alpha val="10196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90" name="Google Shape;90;p15"/>
            <p:cNvSpPr/>
            <p:nvPr/>
          </p:nvSpPr>
          <p:spPr>
            <a:xfrm>
              <a:off x="2673288" y="5254625"/>
              <a:ext cx="1631838" cy="1099225"/>
            </a:xfrm>
            <a:custGeom>
              <a:avLst/>
              <a:gdLst/>
              <a:ahLst/>
              <a:cxnLst/>
              <a:rect l="l" t="t" r="r" b="b"/>
              <a:pathLst>
                <a:path w="5760" h="3880" extrusionOk="0">
                  <a:moveTo>
                    <a:pt x="1008" y="1062"/>
                  </a:moveTo>
                  <a:lnTo>
                    <a:pt x="1008" y="1062"/>
                  </a:lnTo>
                  <a:lnTo>
                    <a:pt x="1035" y="1033"/>
                  </a:lnTo>
                  <a:lnTo>
                    <a:pt x="1035" y="1033"/>
                  </a:lnTo>
                  <a:lnTo>
                    <a:pt x="1078" y="991"/>
                  </a:lnTo>
                  <a:lnTo>
                    <a:pt x="1125" y="952"/>
                  </a:lnTo>
                  <a:lnTo>
                    <a:pt x="1173" y="915"/>
                  </a:lnTo>
                  <a:lnTo>
                    <a:pt x="1222" y="879"/>
                  </a:lnTo>
                  <a:lnTo>
                    <a:pt x="1273" y="846"/>
                  </a:lnTo>
                  <a:lnTo>
                    <a:pt x="1325" y="816"/>
                  </a:lnTo>
                  <a:lnTo>
                    <a:pt x="1379" y="788"/>
                  </a:lnTo>
                  <a:lnTo>
                    <a:pt x="1436" y="762"/>
                  </a:lnTo>
                  <a:lnTo>
                    <a:pt x="1493" y="740"/>
                  </a:lnTo>
                  <a:lnTo>
                    <a:pt x="1552" y="720"/>
                  </a:lnTo>
                  <a:lnTo>
                    <a:pt x="1610" y="704"/>
                  </a:lnTo>
                  <a:lnTo>
                    <a:pt x="1671" y="689"/>
                  </a:lnTo>
                  <a:lnTo>
                    <a:pt x="1733" y="678"/>
                  </a:lnTo>
                  <a:lnTo>
                    <a:pt x="1796" y="669"/>
                  </a:lnTo>
                  <a:lnTo>
                    <a:pt x="1860" y="665"/>
                  </a:lnTo>
                  <a:lnTo>
                    <a:pt x="1924" y="663"/>
                  </a:lnTo>
                  <a:lnTo>
                    <a:pt x="3837" y="663"/>
                  </a:lnTo>
                  <a:lnTo>
                    <a:pt x="3837" y="663"/>
                  </a:lnTo>
                  <a:lnTo>
                    <a:pt x="3901" y="665"/>
                  </a:lnTo>
                  <a:lnTo>
                    <a:pt x="3964" y="669"/>
                  </a:lnTo>
                  <a:lnTo>
                    <a:pt x="4027" y="678"/>
                  </a:lnTo>
                  <a:lnTo>
                    <a:pt x="4090" y="689"/>
                  </a:lnTo>
                  <a:lnTo>
                    <a:pt x="4150" y="704"/>
                  </a:lnTo>
                  <a:lnTo>
                    <a:pt x="4210" y="720"/>
                  </a:lnTo>
                  <a:lnTo>
                    <a:pt x="4268" y="740"/>
                  </a:lnTo>
                  <a:lnTo>
                    <a:pt x="4325" y="762"/>
                  </a:lnTo>
                  <a:lnTo>
                    <a:pt x="4381" y="788"/>
                  </a:lnTo>
                  <a:lnTo>
                    <a:pt x="4435" y="816"/>
                  </a:lnTo>
                  <a:lnTo>
                    <a:pt x="4488" y="846"/>
                  </a:lnTo>
                  <a:lnTo>
                    <a:pt x="4539" y="879"/>
                  </a:lnTo>
                  <a:lnTo>
                    <a:pt x="4589" y="915"/>
                  </a:lnTo>
                  <a:lnTo>
                    <a:pt x="4637" y="952"/>
                  </a:lnTo>
                  <a:lnTo>
                    <a:pt x="4682" y="991"/>
                  </a:lnTo>
                  <a:lnTo>
                    <a:pt x="4727" y="1033"/>
                  </a:lnTo>
                  <a:lnTo>
                    <a:pt x="4727" y="1033"/>
                  </a:lnTo>
                  <a:lnTo>
                    <a:pt x="4755" y="1063"/>
                  </a:lnTo>
                  <a:lnTo>
                    <a:pt x="4755" y="1063"/>
                  </a:lnTo>
                  <a:lnTo>
                    <a:pt x="4784" y="1029"/>
                  </a:lnTo>
                  <a:lnTo>
                    <a:pt x="4815" y="994"/>
                  </a:lnTo>
                  <a:lnTo>
                    <a:pt x="4846" y="960"/>
                  </a:lnTo>
                  <a:lnTo>
                    <a:pt x="4878" y="928"/>
                  </a:lnTo>
                  <a:lnTo>
                    <a:pt x="4912" y="895"/>
                  </a:lnTo>
                  <a:lnTo>
                    <a:pt x="4947" y="866"/>
                  </a:lnTo>
                  <a:lnTo>
                    <a:pt x="4981" y="836"/>
                  </a:lnTo>
                  <a:lnTo>
                    <a:pt x="5017" y="806"/>
                  </a:lnTo>
                  <a:lnTo>
                    <a:pt x="5017" y="806"/>
                  </a:lnTo>
                  <a:lnTo>
                    <a:pt x="5077" y="761"/>
                  </a:lnTo>
                  <a:lnTo>
                    <a:pt x="5138" y="719"/>
                  </a:lnTo>
                  <a:lnTo>
                    <a:pt x="5201" y="678"/>
                  </a:lnTo>
                  <a:lnTo>
                    <a:pt x="5266" y="639"/>
                  </a:lnTo>
                  <a:lnTo>
                    <a:pt x="5266" y="639"/>
                  </a:lnTo>
                  <a:lnTo>
                    <a:pt x="5231" y="602"/>
                  </a:lnTo>
                  <a:lnTo>
                    <a:pt x="5195" y="565"/>
                  </a:lnTo>
                  <a:lnTo>
                    <a:pt x="5195" y="565"/>
                  </a:lnTo>
                  <a:lnTo>
                    <a:pt x="5162" y="533"/>
                  </a:lnTo>
                  <a:lnTo>
                    <a:pt x="5129" y="502"/>
                  </a:lnTo>
                  <a:lnTo>
                    <a:pt x="5094" y="470"/>
                  </a:lnTo>
                  <a:lnTo>
                    <a:pt x="5059" y="440"/>
                  </a:lnTo>
                  <a:lnTo>
                    <a:pt x="5023" y="412"/>
                  </a:lnTo>
                  <a:lnTo>
                    <a:pt x="4986" y="383"/>
                  </a:lnTo>
                  <a:lnTo>
                    <a:pt x="4950" y="356"/>
                  </a:lnTo>
                  <a:lnTo>
                    <a:pt x="4911" y="329"/>
                  </a:lnTo>
                  <a:lnTo>
                    <a:pt x="4872" y="304"/>
                  </a:lnTo>
                  <a:lnTo>
                    <a:pt x="4833" y="280"/>
                  </a:lnTo>
                  <a:lnTo>
                    <a:pt x="4793" y="256"/>
                  </a:lnTo>
                  <a:lnTo>
                    <a:pt x="4752" y="234"/>
                  </a:lnTo>
                  <a:lnTo>
                    <a:pt x="4712" y="211"/>
                  </a:lnTo>
                  <a:lnTo>
                    <a:pt x="4670" y="190"/>
                  </a:lnTo>
                  <a:lnTo>
                    <a:pt x="4628" y="171"/>
                  </a:lnTo>
                  <a:lnTo>
                    <a:pt x="4584" y="153"/>
                  </a:lnTo>
                  <a:lnTo>
                    <a:pt x="4541" y="135"/>
                  </a:lnTo>
                  <a:lnTo>
                    <a:pt x="4497" y="118"/>
                  </a:lnTo>
                  <a:lnTo>
                    <a:pt x="4453" y="102"/>
                  </a:lnTo>
                  <a:lnTo>
                    <a:pt x="4408" y="87"/>
                  </a:lnTo>
                  <a:lnTo>
                    <a:pt x="4363" y="73"/>
                  </a:lnTo>
                  <a:lnTo>
                    <a:pt x="4316" y="61"/>
                  </a:lnTo>
                  <a:lnTo>
                    <a:pt x="4270" y="49"/>
                  </a:lnTo>
                  <a:lnTo>
                    <a:pt x="4223" y="39"/>
                  </a:lnTo>
                  <a:lnTo>
                    <a:pt x="4177" y="30"/>
                  </a:lnTo>
                  <a:lnTo>
                    <a:pt x="4129" y="22"/>
                  </a:lnTo>
                  <a:lnTo>
                    <a:pt x="4081" y="16"/>
                  </a:lnTo>
                  <a:lnTo>
                    <a:pt x="4033" y="10"/>
                  </a:lnTo>
                  <a:lnTo>
                    <a:pt x="3984" y="6"/>
                  </a:lnTo>
                  <a:lnTo>
                    <a:pt x="3936" y="3"/>
                  </a:lnTo>
                  <a:lnTo>
                    <a:pt x="3886" y="1"/>
                  </a:lnTo>
                  <a:lnTo>
                    <a:pt x="3837" y="0"/>
                  </a:lnTo>
                  <a:lnTo>
                    <a:pt x="1924" y="0"/>
                  </a:lnTo>
                  <a:lnTo>
                    <a:pt x="1924" y="0"/>
                  </a:lnTo>
                  <a:lnTo>
                    <a:pt x="1875" y="1"/>
                  </a:lnTo>
                  <a:lnTo>
                    <a:pt x="1826" y="3"/>
                  </a:lnTo>
                  <a:lnTo>
                    <a:pt x="1776" y="6"/>
                  </a:lnTo>
                  <a:lnTo>
                    <a:pt x="1728" y="10"/>
                  </a:lnTo>
                  <a:lnTo>
                    <a:pt x="1680" y="16"/>
                  </a:lnTo>
                  <a:lnTo>
                    <a:pt x="1632" y="22"/>
                  </a:lnTo>
                  <a:lnTo>
                    <a:pt x="1585" y="30"/>
                  </a:lnTo>
                  <a:lnTo>
                    <a:pt x="1538" y="39"/>
                  </a:lnTo>
                  <a:lnTo>
                    <a:pt x="1490" y="49"/>
                  </a:lnTo>
                  <a:lnTo>
                    <a:pt x="1444" y="61"/>
                  </a:lnTo>
                  <a:lnTo>
                    <a:pt x="1399" y="73"/>
                  </a:lnTo>
                  <a:lnTo>
                    <a:pt x="1354" y="87"/>
                  </a:lnTo>
                  <a:lnTo>
                    <a:pt x="1309" y="102"/>
                  </a:lnTo>
                  <a:lnTo>
                    <a:pt x="1264" y="118"/>
                  </a:lnTo>
                  <a:lnTo>
                    <a:pt x="1221" y="135"/>
                  </a:lnTo>
                  <a:lnTo>
                    <a:pt x="1177" y="153"/>
                  </a:lnTo>
                  <a:lnTo>
                    <a:pt x="1134" y="171"/>
                  </a:lnTo>
                  <a:lnTo>
                    <a:pt x="1092" y="190"/>
                  </a:lnTo>
                  <a:lnTo>
                    <a:pt x="1050" y="211"/>
                  </a:lnTo>
                  <a:lnTo>
                    <a:pt x="1008" y="234"/>
                  </a:lnTo>
                  <a:lnTo>
                    <a:pt x="967" y="256"/>
                  </a:lnTo>
                  <a:lnTo>
                    <a:pt x="929" y="280"/>
                  </a:lnTo>
                  <a:lnTo>
                    <a:pt x="888" y="304"/>
                  </a:lnTo>
                  <a:lnTo>
                    <a:pt x="849" y="329"/>
                  </a:lnTo>
                  <a:lnTo>
                    <a:pt x="812" y="356"/>
                  </a:lnTo>
                  <a:lnTo>
                    <a:pt x="774" y="383"/>
                  </a:lnTo>
                  <a:lnTo>
                    <a:pt x="738" y="412"/>
                  </a:lnTo>
                  <a:lnTo>
                    <a:pt x="702" y="440"/>
                  </a:lnTo>
                  <a:lnTo>
                    <a:pt x="666" y="470"/>
                  </a:lnTo>
                  <a:lnTo>
                    <a:pt x="632" y="502"/>
                  </a:lnTo>
                  <a:lnTo>
                    <a:pt x="599" y="533"/>
                  </a:lnTo>
                  <a:lnTo>
                    <a:pt x="566" y="565"/>
                  </a:lnTo>
                  <a:lnTo>
                    <a:pt x="566" y="565"/>
                  </a:lnTo>
                  <a:lnTo>
                    <a:pt x="530" y="602"/>
                  </a:lnTo>
                  <a:lnTo>
                    <a:pt x="496" y="639"/>
                  </a:lnTo>
                  <a:lnTo>
                    <a:pt x="496" y="639"/>
                  </a:lnTo>
                  <a:lnTo>
                    <a:pt x="560" y="677"/>
                  </a:lnTo>
                  <a:lnTo>
                    <a:pt x="625" y="717"/>
                  </a:lnTo>
                  <a:lnTo>
                    <a:pt x="686" y="761"/>
                  </a:lnTo>
                  <a:lnTo>
                    <a:pt x="746" y="806"/>
                  </a:lnTo>
                  <a:lnTo>
                    <a:pt x="746" y="806"/>
                  </a:lnTo>
                  <a:lnTo>
                    <a:pt x="782" y="836"/>
                  </a:lnTo>
                  <a:lnTo>
                    <a:pt x="816" y="866"/>
                  </a:lnTo>
                  <a:lnTo>
                    <a:pt x="851" y="895"/>
                  </a:lnTo>
                  <a:lnTo>
                    <a:pt x="884" y="927"/>
                  </a:lnTo>
                  <a:lnTo>
                    <a:pt x="917" y="960"/>
                  </a:lnTo>
                  <a:lnTo>
                    <a:pt x="948" y="993"/>
                  </a:lnTo>
                  <a:lnTo>
                    <a:pt x="978" y="1027"/>
                  </a:lnTo>
                  <a:lnTo>
                    <a:pt x="1008" y="1062"/>
                  </a:lnTo>
                  <a:lnTo>
                    <a:pt x="1008" y="1062"/>
                  </a:lnTo>
                  <a:close/>
                  <a:moveTo>
                    <a:pt x="5619" y="1204"/>
                  </a:moveTo>
                  <a:lnTo>
                    <a:pt x="5619" y="1204"/>
                  </a:lnTo>
                  <a:lnTo>
                    <a:pt x="5616" y="1205"/>
                  </a:lnTo>
                  <a:lnTo>
                    <a:pt x="5616" y="1205"/>
                  </a:lnTo>
                  <a:lnTo>
                    <a:pt x="5579" y="1226"/>
                  </a:lnTo>
                  <a:lnTo>
                    <a:pt x="5541" y="1247"/>
                  </a:lnTo>
                  <a:lnTo>
                    <a:pt x="5507" y="1271"/>
                  </a:lnTo>
                  <a:lnTo>
                    <a:pt x="5472" y="1294"/>
                  </a:lnTo>
                  <a:lnTo>
                    <a:pt x="5440" y="1319"/>
                  </a:lnTo>
                  <a:lnTo>
                    <a:pt x="5408" y="1343"/>
                  </a:lnTo>
                  <a:lnTo>
                    <a:pt x="5378" y="1370"/>
                  </a:lnTo>
                  <a:lnTo>
                    <a:pt x="5350" y="1396"/>
                  </a:lnTo>
                  <a:lnTo>
                    <a:pt x="5323" y="1423"/>
                  </a:lnTo>
                  <a:lnTo>
                    <a:pt x="5297" y="1451"/>
                  </a:lnTo>
                  <a:lnTo>
                    <a:pt x="5273" y="1478"/>
                  </a:lnTo>
                  <a:lnTo>
                    <a:pt x="5249" y="1506"/>
                  </a:lnTo>
                  <a:lnTo>
                    <a:pt x="5228" y="1536"/>
                  </a:lnTo>
                  <a:lnTo>
                    <a:pt x="5209" y="1565"/>
                  </a:lnTo>
                  <a:lnTo>
                    <a:pt x="5189" y="1595"/>
                  </a:lnTo>
                  <a:lnTo>
                    <a:pt x="5173" y="1625"/>
                  </a:lnTo>
                  <a:lnTo>
                    <a:pt x="5173" y="1625"/>
                  </a:lnTo>
                  <a:lnTo>
                    <a:pt x="5159" y="1653"/>
                  </a:lnTo>
                  <a:lnTo>
                    <a:pt x="5146" y="1682"/>
                  </a:lnTo>
                  <a:lnTo>
                    <a:pt x="5134" y="1710"/>
                  </a:lnTo>
                  <a:lnTo>
                    <a:pt x="5123" y="1739"/>
                  </a:lnTo>
                  <a:lnTo>
                    <a:pt x="5115" y="1767"/>
                  </a:lnTo>
                  <a:lnTo>
                    <a:pt x="5107" y="1797"/>
                  </a:lnTo>
                  <a:lnTo>
                    <a:pt x="5100" y="1827"/>
                  </a:lnTo>
                  <a:lnTo>
                    <a:pt x="5095" y="1855"/>
                  </a:lnTo>
                  <a:lnTo>
                    <a:pt x="5095" y="1855"/>
                  </a:lnTo>
                  <a:lnTo>
                    <a:pt x="5097" y="1890"/>
                  </a:lnTo>
                  <a:lnTo>
                    <a:pt x="5097" y="1924"/>
                  </a:lnTo>
                  <a:lnTo>
                    <a:pt x="5097" y="1957"/>
                  </a:lnTo>
                  <a:lnTo>
                    <a:pt x="5097" y="1957"/>
                  </a:lnTo>
                  <a:lnTo>
                    <a:pt x="5095" y="2022"/>
                  </a:lnTo>
                  <a:lnTo>
                    <a:pt x="5091" y="2085"/>
                  </a:lnTo>
                  <a:lnTo>
                    <a:pt x="5082" y="2147"/>
                  </a:lnTo>
                  <a:lnTo>
                    <a:pt x="5071" y="2209"/>
                  </a:lnTo>
                  <a:lnTo>
                    <a:pt x="5058" y="2270"/>
                  </a:lnTo>
                  <a:lnTo>
                    <a:pt x="5040" y="2330"/>
                  </a:lnTo>
                  <a:lnTo>
                    <a:pt x="5020" y="2388"/>
                  </a:lnTo>
                  <a:lnTo>
                    <a:pt x="4998" y="2445"/>
                  </a:lnTo>
                  <a:lnTo>
                    <a:pt x="4972" y="2501"/>
                  </a:lnTo>
                  <a:lnTo>
                    <a:pt x="4944" y="2555"/>
                  </a:lnTo>
                  <a:lnTo>
                    <a:pt x="4914" y="2609"/>
                  </a:lnTo>
                  <a:lnTo>
                    <a:pt x="4881" y="2660"/>
                  </a:lnTo>
                  <a:lnTo>
                    <a:pt x="4846" y="2709"/>
                  </a:lnTo>
                  <a:lnTo>
                    <a:pt x="4807" y="2757"/>
                  </a:lnTo>
                  <a:lnTo>
                    <a:pt x="4769" y="2802"/>
                  </a:lnTo>
                  <a:lnTo>
                    <a:pt x="4727" y="2847"/>
                  </a:lnTo>
                  <a:lnTo>
                    <a:pt x="4727" y="2847"/>
                  </a:lnTo>
                  <a:lnTo>
                    <a:pt x="4682" y="2889"/>
                  </a:lnTo>
                  <a:lnTo>
                    <a:pt x="4637" y="2928"/>
                  </a:lnTo>
                  <a:lnTo>
                    <a:pt x="4589" y="2965"/>
                  </a:lnTo>
                  <a:lnTo>
                    <a:pt x="4539" y="3001"/>
                  </a:lnTo>
                  <a:lnTo>
                    <a:pt x="4488" y="3034"/>
                  </a:lnTo>
                  <a:lnTo>
                    <a:pt x="4435" y="3064"/>
                  </a:lnTo>
                  <a:lnTo>
                    <a:pt x="4381" y="3092"/>
                  </a:lnTo>
                  <a:lnTo>
                    <a:pt x="4325" y="3118"/>
                  </a:lnTo>
                  <a:lnTo>
                    <a:pt x="4268" y="3140"/>
                  </a:lnTo>
                  <a:lnTo>
                    <a:pt x="4210" y="3160"/>
                  </a:lnTo>
                  <a:lnTo>
                    <a:pt x="4150" y="3178"/>
                  </a:lnTo>
                  <a:lnTo>
                    <a:pt x="4090" y="3191"/>
                  </a:lnTo>
                  <a:lnTo>
                    <a:pt x="4027" y="3202"/>
                  </a:lnTo>
                  <a:lnTo>
                    <a:pt x="3964" y="3211"/>
                  </a:lnTo>
                  <a:lnTo>
                    <a:pt x="3901" y="3215"/>
                  </a:lnTo>
                  <a:lnTo>
                    <a:pt x="3837" y="3217"/>
                  </a:lnTo>
                  <a:lnTo>
                    <a:pt x="1924" y="3217"/>
                  </a:lnTo>
                  <a:lnTo>
                    <a:pt x="1924" y="3217"/>
                  </a:lnTo>
                  <a:lnTo>
                    <a:pt x="1860" y="3215"/>
                  </a:lnTo>
                  <a:lnTo>
                    <a:pt x="1796" y="3211"/>
                  </a:lnTo>
                  <a:lnTo>
                    <a:pt x="1733" y="3202"/>
                  </a:lnTo>
                  <a:lnTo>
                    <a:pt x="1671" y="3191"/>
                  </a:lnTo>
                  <a:lnTo>
                    <a:pt x="1610" y="3178"/>
                  </a:lnTo>
                  <a:lnTo>
                    <a:pt x="1552" y="3160"/>
                  </a:lnTo>
                  <a:lnTo>
                    <a:pt x="1493" y="3140"/>
                  </a:lnTo>
                  <a:lnTo>
                    <a:pt x="1436" y="3118"/>
                  </a:lnTo>
                  <a:lnTo>
                    <a:pt x="1379" y="3092"/>
                  </a:lnTo>
                  <a:lnTo>
                    <a:pt x="1325" y="3064"/>
                  </a:lnTo>
                  <a:lnTo>
                    <a:pt x="1273" y="3034"/>
                  </a:lnTo>
                  <a:lnTo>
                    <a:pt x="1222" y="3001"/>
                  </a:lnTo>
                  <a:lnTo>
                    <a:pt x="1173" y="2965"/>
                  </a:lnTo>
                  <a:lnTo>
                    <a:pt x="1125" y="2928"/>
                  </a:lnTo>
                  <a:lnTo>
                    <a:pt x="1078" y="2889"/>
                  </a:lnTo>
                  <a:lnTo>
                    <a:pt x="1035" y="2847"/>
                  </a:lnTo>
                  <a:lnTo>
                    <a:pt x="1035" y="2847"/>
                  </a:lnTo>
                  <a:lnTo>
                    <a:pt x="993" y="2802"/>
                  </a:lnTo>
                  <a:lnTo>
                    <a:pt x="953" y="2757"/>
                  </a:lnTo>
                  <a:lnTo>
                    <a:pt x="915" y="2709"/>
                  </a:lnTo>
                  <a:lnTo>
                    <a:pt x="879" y="2660"/>
                  </a:lnTo>
                  <a:lnTo>
                    <a:pt x="846" y="2609"/>
                  </a:lnTo>
                  <a:lnTo>
                    <a:pt x="816" y="2555"/>
                  </a:lnTo>
                  <a:lnTo>
                    <a:pt x="788" y="2501"/>
                  </a:lnTo>
                  <a:lnTo>
                    <a:pt x="764" y="2445"/>
                  </a:lnTo>
                  <a:lnTo>
                    <a:pt x="741" y="2388"/>
                  </a:lnTo>
                  <a:lnTo>
                    <a:pt x="720" y="2330"/>
                  </a:lnTo>
                  <a:lnTo>
                    <a:pt x="704" y="2270"/>
                  </a:lnTo>
                  <a:lnTo>
                    <a:pt x="689" y="2209"/>
                  </a:lnTo>
                  <a:lnTo>
                    <a:pt x="678" y="2147"/>
                  </a:lnTo>
                  <a:lnTo>
                    <a:pt x="671" y="2085"/>
                  </a:lnTo>
                  <a:lnTo>
                    <a:pt x="665" y="2022"/>
                  </a:lnTo>
                  <a:lnTo>
                    <a:pt x="663" y="1957"/>
                  </a:lnTo>
                  <a:lnTo>
                    <a:pt x="663" y="1924"/>
                  </a:lnTo>
                  <a:lnTo>
                    <a:pt x="663" y="1924"/>
                  </a:lnTo>
                  <a:lnTo>
                    <a:pt x="665" y="1885"/>
                  </a:lnTo>
                  <a:lnTo>
                    <a:pt x="666" y="1848"/>
                  </a:lnTo>
                  <a:lnTo>
                    <a:pt x="666" y="1848"/>
                  </a:lnTo>
                  <a:lnTo>
                    <a:pt x="662" y="1819"/>
                  </a:lnTo>
                  <a:lnTo>
                    <a:pt x="654" y="1791"/>
                  </a:lnTo>
                  <a:lnTo>
                    <a:pt x="647" y="1763"/>
                  </a:lnTo>
                  <a:lnTo>
                    <a:pt x="638" y="1734"/>
                  </a:lnTo>
                  <a:lnTo>
                    <a:pt x="628" y="1707"/>
                  </a:lnTo>
                  <a:lnTo>
                    <a:pt x="616" y="1679"/>
                  </a:lnTo>
                  <a:lnTo>
                    <a:pt x="604" y="1652"/>
                  </a:lnTo>
                  <a:lnTo>
                    <a:pt x="590" y="1625"/>
                  </a:lnTo>
                  <a:lnTo>
                    <a:pt x="590" y="1625"/>
                  </a:lnTo>
                  <a:lnTo>
                    <a:pt x="572" y="1595"/>
                  </a:lnTo>
                  <a:lnTo>
                    <a:pt x="554" y="1565"/>
                  </a:lnTo>
                  <a:lnTo>
                    <a:pt x="535" y="1536"/>
                  </a:lnTo>
                  <a:lnTo>
                    <a:pt x="514" y="1506"/>
                  </a:lnTo>
                  <a:lnTo>
                    <a:pt x="490" y="1478"/>
                  </a:lnTo>
                  <a:lnTo>
                    <a:pt x="466" y="1451"/>
                  </a:lnTo>
                  <a:lnTo>
                    <a:pt x="440" y="1423"/>
                  </a:lnTo>
                  <a:lnTo>
                    <a:pt x="413" y="1396"/>
                  </a:lnTo>
                  <a:lnTo>
                    <a:pt x="385" y="1370"/>
                  </a:lnTo>
                  <a:lnTo>
                    <a:pt x="355" y="1343"/>
                  </a:lnTo>
                  <a:lnTo>
                    <a:pt x="323" y="1319"/>
                  </a:lnTo>
                  <a:lnTo>
                    <a:pt x="291" y="1294"/>
                  </a:lnTo>
                  <a:lnTo>
                    <a:pt x="256" y="1271"/>
                  </a:lnTo>
                  <a:lnTo>
                    <a:pt x="222" y="1247"/>
                  </a:lnTo>
                  <a:lnTo>
                    <a:pt x="184" y="1226"/>
                  </a:lnTo>
                  <a:lnTo>
                    <a:pt x="147" y="1205"/>
                  </a:lnTo>
                  <a:lnTo>
                    <a:pt x="147" y="1205"/>
                  </a:lnTo>
                  <a:lnTo>
                    <a:pt x="142" y="1202"/>
                  </a:lnTo>
                  <a:lnTo>
                    <a:pt x="142" y="1202"/>
                  </a:lnTo>
                  <a:lnTo>
                    <a:pt x="126" y="1244"/>
                  </a:lnTo>
                  <a:lnTo>
                    <a:pt x="109" y="1288"/>
                  </a:lnTo>
                  <a:lnTo>
                    <a:pt x="96" y="1330"/>
                  </a:lnTo>
                  <a:lnTo>
                    <a:pt x="82" y="1373"/>
                  </a:lnTo>
                  <a:lnTo>
                    <a:pt x="69" y="1418"/>
                  </a:lnTo>
                  <a:lnTo>
                    <a:pt x="57" y="1462"/>
                  </a:lnTo>
                  <a:lnTo>
                    <a:pt x="46" y="1506"/>
                  </a:lnTo>
                  <a:lnTo>
                    <a:pt x="37" y="1551"/>
                  </a:lnTo>
                  <a:lnTo>
                    <a:pt x="28" y="1596"/>
                  </a:lnTo>
                  <a:lnTo>
                    <a:pt x="21" y="1643"/>
                  </a:lnTo>
                  <a:lnTo>
                    <a:pt x="15" y="1689"/>
                  </a:lnTo>
                  <a:lnTo>
                    <a:pt x="10" y="1736"/>
                  </a:lnTo>
                  <a:lnTo>
                    <a:pt x="6" y="1782"/>
                  </a:lnTo>
                  <a:lnTo>
                    <a:pt x="3" y="1828"/>
                  </a:lnTo>
                  <a:lnTo>
                    <a:pt x="1" y="1876"/>
                  </a:lnTo>
                  <a:lnTo>
                    <a:pt x="0" y="1924"/>
                  </a:lnTo>
                  <a:lnTo>
                    <a:pt x="0" y="1957"/>
                  </a:lnTo>
                  <a:lnTo>
                    <a:pt x="0" y="1957"/>
                  </a:lnTo>
                  <a:lnTo>
                    <a:pt x="1" y="2007"/>
                  </a:lnTo>
                  <a:lnTo>
                    <a:pt x="3" y="2056"/>
                  </a:lnTo>
                  <a:lnTo>
                    <a:pt x="6" y="2104"/>
                  </a:lnTo>
                  <a:lnTo>
                    <a:pt x="10" y="2153"/>
                  </a:lnTo>
                  <a:lnTo>
                    <a:pt x="16" y="2201"/>
                  </a:lnTo>
                  <a:lnTo>
                    <a:pt x="22" y="2249"/>
                  </a:lnTo>
                  <a:lnTo>
                    <a:pt x="31" y="2296"/>
                  </a:lnTo>
                  <a:lnTo>
                    <a:pt x="40" y="2344"/>
                  </a:lnTo>
                  <a:lnTo>
                    <a:pt x="51" y="2390"/>
                  </a:lnTo>
                  <a:lnTo>
                    <a:pt x="61" y="2436"/>
                  </a:lnTo>
                  <a:lnTo>
                    <a:pt x="75" y="2483"/>
                  </a:lnTo>
                  <a:lnTo>
                    <a:pt x="88" y="2528"/>
                  </a:lnTo>
                  <a:lnTo>
                    <a:pt x="102" y="2573"/>
                  </a:lnTo>
                  <a:lnTo>
                    <a:pt x="118" y="2618"/>
                  </a:lnTo>
                  <a:lnTo>
                    <a:pt x="135" y="2661"/>
                  </a:lnTo>
                  <a:lnTo>
                    <a:pt x="153" y="2704"/>
                  </a:lnTo>
                  <a:lnTo>
                    <a:pt x="172" y="2748"/>
                  </a:lnTo>
                  <a:lnTo>
                    <a:pt x="192" y="2790"/>
                  </a:lnTo>
                  <a:lnTo>
                    <a:pt x="213" y="2832"/>
                  </a:lnTo>
                  <a:lnTo>
                    <a:pt x="234" y="2872"/>
                  </a:lnTo>
                  <a:lnTo>
                    <a:pt x="256" y="2913"/>
                  </a:lnTo>
                  <a:lnTo>
                    <a:pt x="280" y="2953"/>
                  </a:lnTo>
                  <a:lnTo>
                    <a:pt x="306" y="2992"/>
                  </a:lnTo>
                  <a:lnTo>
                    <a:pt x="331" y="3031"/>
                  </a:lnTo>
                  <a:lnTo>
                    <a:pt x="356" y="3068"/>
                  </a:lnTo>
                  <a:lnTo>
                    <a:pt x="385" y="3106"/>
                  </a:lnTo>
                  <a:lnTo>
                    <a:pt x="412" y="3143"/>
                  </a:lnTo>
                  <a:lnTo>
                    <a:pt x="442" y="3179"/>
                  </a:lnTo>
                  <a:lnTo>
                    <a:pt x="472" y="3214"/>
                  </a:lnTo>
                  <a:lnTo>
                    <a:pt x="502" y="3248"/>
                  </a:lnTo>
                  <a:lnTo>
                    <a:pt x="533" y="3283"/>
                  </a:lnTo>
                  <a:lnTo>
                    <a:pt x="566" y="3315"/>
                  </a:lnTo>
                  <a:lnTo>
                    <a:pt x="566" y="3315"/>
                  </a:lnTo>
                  <a:lnTo>
                    <a:pt x="599" y="3347"/>
                  </a:lnTo>
                  <a:lnTo>
                    <a:pt x="632" y="3378"/>
                  </a:lnTo>
                  <a:lnTo>
                    <a:pt x="666" y="3410"/>
                  </a:lnTo>
                  <a:lnTo>
                    <a:pt x="702" y="3440"/>
                  </a:lnTo>
                  <a:lnTo>
                    <a:pt x="738" y="3468"/>
                  </a:lnTo>
                  <a:lnTo>
                    <a:pt x="774" y="3497"/>
                  </a:lnTo>
                  <a:lnTo>
                    <a:pt x="812" y="3524"/>
                  </a:lnTo>
                  <a:lnTo>
                    <a:pt x="849" y="3551"/>
                  </a:lnTo>
                  <a:lnTo>
                    <a:pt x="888" y="3576"/>
                  </a:lnTo>
                  <a:lnTo>
                    <a:pt x="929" y="3600"/>
                  </a:lnTo>
                  <a:lnTo>
                    <a:pt x="967" y="3624"/>
                  </a:lnTo>
                  <a:lnTo>
                    <a:pt x="1008" y="3646"/>
                  </a:lnTo>
                  <a:lnTo>
                    <a:pt x="1050" y="3669"/>
                  </a:lnTo>
                  <a:lnTo>
                    <a:pt x="1092" y="3690"/>
                  </a:lnTo>
                  <a:lnTo>
                    <a:pt x="1134" y="3709"/>
                  </a:lnTo>
                  <a:lnTo>
                    <a:pt x="1177" y="3729"/>
                  </a:lnTo>
                  <a:lnTo>
                    <a:pt x="1221" y="3745"/>
                  </a:lnTo>
                  <a:lnTo>
                    <a:pt x="1264" y="3763"/>
                  </a:lnTo>
                  <a:lnTo>
                    <a:pt x="1309" y="3778"/>
                  </a:lnTo>
                  <a:lnTo>
                    <a:pt x="1354" y="3793"/>
                  </a:lnTo>
                  <a:lnTo>
                    <a:pt x="1399" y="3807"/>
                  </a:lnTo>
                  <a:lnTo>
                    <a:pt x="1444" y="3819"/>
                  </a:lnTo>
                  <a:lnTo>
                    <a:pt x="1490" y="3831"/>
                  </a:lnTo>
                  <a:lnTo>
                    <a:pt x="1538" y="3841"/>
                  </a:lnTo>
                  <a:lnTo>
                    <a:pt x="1585" y="3850"/>
                  </a:lnTo>
                  <a:lnTo>
                    <a:pt x="1632" y="3858"/>
                  </a:lnTo>
                  <a:lnTo>
                    <a:pt x="1680" y="3865"/>
                  </a:lnTo>
                  <a:lnTo>
                    <a:pt x="1728" y="3870"/>
                  </a:lnTo>
                  <a:lnTo>
                    <a:pt x="1776" y="3874"/>
                  </a:lnTo>
                  <a:lnTo>
                    <a:pt x="1826" y="3877"/>
                  </a:lnTo>
                  <a:lnTo>
                    <a:pt x="1875" y="3880"/>
                  </a:lnTo>
                  <a:lnTo>
                    <a:pt x="1924" y="3880"/>
                  </a:lnTo>
                  <a:lnTo>
                    <a:pt x="1924" y="3880"/>
                  </a:lnTo>
                  <a:lnTo>
                    <a:pt x="3837" y="3880"/>
                  </a:lnTo>
                  <a:lnTo>
                    <a:pt x="3837" y="3880"/>
                  </a:lnTo>
                  <a:lnTo>
                    <a:pt x="3886" y="3880"/>
                  </a:lnTo>
                  <a:lnTo>
                    <a:pt x="3936" y="3877"/>
                  </a:lnTo>
                  <a:lnTo>
                    <a:pt x="3984" y="3874"/>
                  </a:lnTo>
                  <a:lnTo>
                    <a:pt x="4033" y="3870"/>
                  </a:lnTo>
                  <a:lnTo>
                    <a:pt x="4081" y="3865"/>
                  </a:lnTo>
                  <a:lnTo>
                    <a:pt x="4129" y="3858"/>
                  </a:lnTo>
                  <a:lnTo>
                    <a:pt x="4177" y="3850"/>
                  </a:lnTo>
                  <a:lnTo>
                    <a:pt x="4223" y="3841"/>
                  </a:lnTo>
                  <a:lnTo>
                    <a:pt x="4270" y="3831"/>
                  </a:lnTo>
                  <a:lnTo>
                    <a:pt x="4316" y="3819"/>
                  </a:lnTo>
                  <a:lnTo>
                    <a:pt x="4363" y="3807"/>
                  </a:lnTo>
                  <a:lnTo>
                    <a:pt x="4408" y="3793"/>
                  </a:lnTo>
                  <a:lnTo>
                    <a:pt x="4453" y="3778"/>
                  </a:lnTo>
                  <a:lnTo>
                    <a:pt x="4497" y="3763"/>
                  </a:lnTo>
                  <a:lnTo>
                    <a:pt x="4541" y="3745"/>
                  </a:lnTo>
                  <a:lnTo>
                    <a:pt x="4584" y="3729"/>
                  </a:lnTo>
                  <a:lnTo>
                    <a:pt x="4628" y="3709"/>
                  </a:lnTo>
                  <a:lnTo>
                    <a:pt x="4670" y="3690"/>
                  </a:lnTo>
                  <a:lnTo>
                    <a:pt x="4712" y="3669"/>
                  </a:lnTo>
                  <a:lnTo>
                    <a:pt x="4752" y="3646"/>
                  </a:lnTo>
                  <a:lnTo>
                    <a:pt x="4793" y="3624"/>
                  </a:lnTo>
                  <a:lnTo>
                    <a:pt x="4833" y="3600"/>
                  </a:lnTo>
                  <a:lnTo>
                    <a:pt x="4872" y="3576"/>
                  </a:lnTo>
                  <a:lnTo>
                    <a:pt x="4911" y="3551"/>
                  </a:lnTo>
                  <a:lnTo>
                    <a:pt x="4950" y="3524"/>
                  </a:lnTo>
                  <a:lnTo>
                    <a:pt x="4986" y="3497"/>
                  </a:lnTo>
                  <a:lnTo>
                    <a:pt x="5023" y="3468"/>
                  </a:lnTo>
                  <a:lnTo>
                    <a:pt x="5059" y="3440"/>
                  </a:lnTo>
                  <a:lnTo>
                    <a:pt x="5094" y="3410"/>
                  </a:lnTo>
                  <a:lnTo>
                    <a:pt x="5129" y="3378"/>
                  </a:lnTo>
                  <a:lnTo>
                    <a:pt x="5162" y="3347"/>
                  </a:lnTo>
                  <a:lnTo>
                    <a:pt x="5195" y="3315"/>
                  </a:lnTo>
                  <a:lnTo>
                    <a:pt x="5195" y="3315"/>
                  </a:lnTo>
                  <a:lnTo>
                    <a:pt x="5228" y="3283"/>
                  </a:lnTo>
                  <a:lnTo>
                    <a:pt x="5258" y="3248"/>
                  </a:lnTo>
                  <a:lnTo>
                    <a:pt x="5290" y="3214"/>
                  </a:lnTo>
                  <a:lnTo>
                    <a:pt x="5320" y="3179"/>
                  </a:lnTo>
                  <a:lnTo>
                    <a:pt x="5348" y="3143"/>
                  </a:lnTo>
                  <a:lnTo>
                    <a:pt x="5377" y="3106"/>
                  </a:lnTo>
                  <a:lnTo>
                    <a:pt x="5404" y="3068"/>
                  </a:lnTo>
                  <a:lnTo>
                    <a:pt x="5431" y="3031"/>
                  </a:lnTo>
                  <a:lnTo>
                    <a:pt x="5456" y="2992"/>
                  </a:lnTo>
                  <a:lnTo>
                    <a:pt x="5480" y="2953"/>
                  </a:lnTo>
                  <a:lnTo>
                    <a:pt x="5504" y="2913"/>
                  </a:lnTo>
                  <a:lnTo>
                    <a:pt x="5526" y="2872"/>
                  </a:lnTo>
                  <a:lnTo>
                    <a:pt x="5549" y="2832"/>
                  </a:lnTo>
                  <a:lnTo>
                    <a:pt x="5570" y="2790"/>
                  </a:lnTo>
                  <a:lnTo>
                    <a:pt x="5589" y="2748"/>
                  </a:lnTo>
                  <a:lnTo>
                    <a:pt x="5609" y="2704"/>
                  </a:lnTo>
                  <a:lnTo>
                    <a:pt x="5625" y="2661"/>
                  </a:lnTo>
                  <a:lnTo>
                    <a:pt x="5643" y="2618"/>
                  </a:lnTo>
                  <a:lnTo>
                    <a:pt x="5658" y="2573"/>
                  </a:lnTo>
                  <a:lnTo>
                    <a:pt x="5673" y="2528"/>
                  </a:lnTo>
                  <a:lnTo>
                    <a:pt x="5687" y="2483"/>
                  </a:lnTo>
                  <a:lnTo>
                    <a:pt x="5699" y="2436"/>
                  </a:lnTo>
                  <a:lnTo>
                    <a:pt x="5711" y="2390"/>
                  </a:lnTo>
                  <a:lnTo>
                    <a:pt x="5721" y="2344"/>
                  </a:lnTo>
                  <a:lnTo>
                    <a:pt x="5730" y="2297"/>
                  </a:lnTo>
                  <a:lnTo>
                    <a:pt x="5738" y="2249"/>
                  </a:lnTo>
                  <a:lnTo>
                    <a:pt x="5745" y="2201"/>
                  </a:lnTo>
                  <a:lnTo>
                    <a:pt x="5750" y="2153"/>
                  </a:lnTo>
                  <a:lnTo>
                    <a:pt x="5754" y="2104"/>
                  </a:lnTo>
                  <a:lnTo>
                    <a:pt x="5757" y="2056"/>
                  </a:lnTo>
                  <a:lnTo>
                    <a:pt x="5760" y="2007"/>
                  </a:lnTo>
                  <a:lnTo>
                    <a:pt x="5760" y="1957"/>
                  </a:lnTo>
                  <a:lnTo>
                    <a:pt x="5760" y="1924"/>
                  </a:lnTo>
                  <a:lnTo>
                    <a:pt x="5760" y="1924"/>
                  </a:lnTo>
                  <a:lnTo>
                    <a:pt x="5760" y="1876"/>
                  </a:lnTo>
                  <a:lnTo>
                    <a:pt x="5759" y="1828"/>
                  </a:lnTo>
                  <a:lnTo>
                    <a:pt x="5756" y="1782"/>
                  </a:lnTo>
                  <a:lnTo>
                    <a:pt x="5751" y="1736"/>
                  </a:lnTo>
                  <a:lnTo>
                    <a:pt x="5745" y="1689"/>
                  </a:lnTo>
                  <a:lnTo>
                    <a:pt x="5739" y="1643"/>
                  </a:lnTo>
                  <a:lnTo>
                    <a:pt x="5732" y="1598"/>
                  </a:lnTo>
                  <a:lnTo>
                    <a:pt x="5724" y="1551"/>
                  </a:lnTo>
                  <a:lnTo>
                    <a:pt x="5714" y="1506"/>
                  </a:lnTo>
                  <a:lnTo>
                    <a:pt x="5703" y="1462"/>
                  </a:lnTo>
                  <a:lnTo>
                    <a:pt x="5693" y="1418"/>
                  </a:lnTo>
                  <a:lnTo>
                    <a:pt x="5679" y="1375"/>
                  </a:lnTo>
                  <a:lnTo>
                    <a:pt x="5666" y="1331"/>
                  </a:lnTo>
                  <a:lnTo>
                    <a:pt x="5651" y="1288"/>
                  </a:lnTo>
                  <a:lnTo>
                    <a:pt x="5636" y="1246"/>
                  </a:lnTo>
                  <a:lnTo>
                    <a:pt x="5619" y="1204"/>
                  </a:lnTo>
                  <a:lnTo>
                    <a:pt x="5619" y="1204"/>
                  </a:lnTo>
                  <a:close/>
                </a:path>
              </a:pathLst>
            </a:custGeom>
            <a:gradFill>
              <a:gsLst>
                <a:gs pos="0">
                  <a:srgbClr val="43D658"/>
                </a:gs>
                <a:gs pos="99000">
                  <a:srgbClr val="0C3512"/>
                </a:gs>
                <a:gs pos="100000">
                  <a:srgbClr val="0C3512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127000" dist="127000" dir="2700000">
                <a:srgbClr val="000000">
                  <a:alpha val="10196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91" name="Google Shape;91;p15"/>
            <p:cNvSpPr/>
            <p:nvPr/>
          </p:nvSpPr>
          <p:spPr>
            <a:xfrm>
              <a:off x="5200651" y="5256742"/>
              <a:ext cx="1631838" cy="1099225"/>
            </a:xfrm>
            <a:custGeom>
              <a:avLst/>
              <a:gdLst/>
              <a:ahLst/>
              <a:cxnLst/>
              <a:rect l="l" t="t" r="r" b="b"/>
              <a:pathLst>
                <a:path w="5760" h="3880" extrusionOk="0">
                  <a:moveTo>
                    <a:pt x="1008" y="1062"/>
                  </a:moveTo>
                  <a:lnTo>
                    <a:pt x="1008" y="1062"/>
                  </a:lnTo>
                  <a:lnTo>
                    <a:pt x="1035" y="1033"/>
                  </a:lnTo>
                  <a:lnTo>
                    <a:pt x="1035" y="1033"/>
                  </a:lnTo>
                  <a:lnTo>
                    <a:pt x="1078" y="991"/>
                  </a:lnTo>
                  <a:lnTo>
                    <a:pt x="1125" y="952"/>
                  </a:lnTo>
                  <a:lnTo>
                    <a:pt x="1173" y="915"/>
                  </a:lnTo>
                  <a:lnTo>
                    <a:pt x="1222" y="879"/>
                  </a:lnTo>
                  <a:lnTo>
                    <a:pt x="1273" y="846"/>
                  </a:lnTo>
                  <a:lnTo>
                    <a:pt x="1325" y="816"/>
                  </a:lnTo>
                  <a:lnTo>
                    <a:pt x="1379" y="788"/>
                  </a:lnTo>
                  <a:lnTo>
                    <a:pt x="1436" y="762"/>
                  </a:lnTo>
                  <a:lnTo>
                    <a:pt x="1493" y="740"/>
                  </a:lnTo>
                  <a:lnTo>
                    <a:pt x="1552" y="720"/>
                  </a:lnTo>
                  <a:lnTo>
                    <a:pt x="1610" y="704"/>
                  </a:lnTo>
                  <a:lnTo>
                    <a:pt x="1671" y="689"/>
                  </a:lnTo>
                  <a:lnTo>
                    <a:pt x="1733" y="678"/>
                  </a:lnTo>
                  <a:lnTo>
                    <a:pt x="1796" y="669"/>
                  </a:lnTo>
                  <a:lnTo>
                    <a:pt x="1860" y="665"/>
                  </a:lnTo>
                  <a:lnTo>
                    <a:pt x="1924" y="663"/>
                  </a:lnTo>
                  <a:lnTo>
                    <a:pt x="3837" y="663"/>
                  </a:lnTo>
                  <a:lnTo>
                    <a:pt x="3837" y="663"/>
                  </a:lnTo>
                  <a:lnTo>
                    <a:pt x="3901" y="665"/>
                  </a:lnTo>
                  <a:lnTo>
                    <a:pt x="3964" y="669"/>
                  </a:lnTo>
                  <a:lnTo>
                    <a:pt x="4027" y="678"/>
                  </a:lnTo>
                  <a:lnTo>
                    <a:pt x="4090" y="689"/>
                  </a:lnTo>
                  <a:lnTo>
                    <a:pt x="4150" y="704"/>
                  </a:lnTo>
                  <a:lnTo>
                    <a:pt x="4210" y="720"/>
                  </a:lnTo>
                  <a:lnTo>
                    <a:pt x="4268" y="740"/>
                  </a:lnTo>
                  <a:lnTo>
                    <a:pt x="4325" y="762"/>
                  </a:lnTo>
                  <a:lnTo>
                    <a:pt x="4381" y="788"/>
                  </a:lnTo>
                  <a:lnTo>
                    <a:pt x="4435" y="816"/>
                  </a:lnTo>
                  <a:lnTo>
                    <a:pt x="4488" y="846"/>
                  </a:lnTo>
                  <a:lnTo>
                    <a:pt x="4539" y="879"/>
                  </a:lnTo>
                  <a:lnTo>
                    <a:pt x="4589" y="915"/>
                  </a:lnTo>
                  <a:lnTo>
                    <a:pt x="4637" y="952"/>
                  </a:lnTo>
                  <a:lnTo>
                    <a:pt x="4682" y="991"/>
                  </a:lnTo>
                  <a:lnTo>
                    <a:pt x="4727" y="1033"/>
                  </a:lnTo>
                  <a:lnTo>
                    <a:pt x="4727" y="1033"/>
                  </a:lnTo>
                  <a:lnTo>
                    <a:pt x="4755" y="1063"/>
                  </a:lnTo>
                  <a:lnTo>
                    <a:pt x="4755" y="1063"/>
                  </a:lnTo>
                  <a:lnTo>
                    <a:pt x="4784" y="1029"/>
                  </a:lnTo>
                  <a:lnTo>
                    <a:pt x="4815" y="994"/>
                  </a:lnTo>
                  <a:lnTo>
                    <a:pt x="4846" y="960"/>
                  </a:lnTo>
                  <a:lnTo>
                    <a:pt x="4878" y="928"/>
                  </a:lnTo>
                  <a:lnTo>
                    <a:pt x="4912" y="895"/>
                  </a:lnTo>
                  <a:lnTo>
                    <a:pt x="4947" y="866"/>
                  </a:lnTo>
                  <a:lnTo>
                    <a:pt x="4981" y="836"/>
                  </a:lnTo>
                  <a:lnTo>
                    <a:pt x="5017" y="806"/>
                  </a:lnTo>
                  <a:lnTo>
                    <a:pt x="5017" y="806"/>
                  </a:lnTo>
                  <a:lnTo>
                    <a:pt x="5077" y="761"/>
                  </a:lnTo>
                  <a:lnTo>
                    <a:pt x="5138" y="719"/>
                  </a:lnTo>
                  <a:lnTo>
                    <a:pt x="5201" y="678"/>
                  </a:lnTo>
                  <a:lnTo>
                    <a:pt x="5266" y="639"/>
                  </a:lnTo>
                  <a:lnTo>
                    <a:pt x="5266" y="639"/>
                  </a:lnTo>
                  <a:lnTo>
                    <a:pt x="5231" y="602"/>
                  </a:lnTo>
                  <a:lnTo>
                    <a:pt x="5195" y="565"/>
                  </a:lnTo>
                  <a:lnTo>
                    <a:pt x="5195" y="565"/>
                  </a:lnTo>
                  <a:lnTo>
                    <a:pt x="5162" y="533"/>
                  </a:lnTo>
                  <a:lnTo>
                    <a:pt x="5129" y="502"/>
                  </a:lnTo>
                  <a:lnTo>
                    <a:pt x="5094" y="470"/>
                  </a:lnTo>
                  <a:lnTo>
                    <a:pt x="5059" y="440"/>
                  </a:lnTo>
                  <a:lnTo>
                    <a:pt x="5023" y="412"/>
                  </a:lnTo>
                  <a:lnTo>
                    <a:pt x="4986" y="383"/>
                  </a:lnTo>
                  <a:lnTo>
                    <a:pt x="4950" y="356"/>
                  </a:lnTo>
                  <a:lnTo>
                    <a:pt x="4911" y="329"/>
                  </a:lnTo>
                  <a:lnTo>
                    <a:pt x="4872" y="304"/>
                  </a:lnTo>
                  <a:lnTo>
                    <a:pt x="4833" y="280"/>
                  </a:lnTo>
                  <a:lnTo>
                    <a:pt x="4793" y="256"/>
                  </a:lnTo>
                  <a:lnTo>
                    <a:pt x="4752" y="234"/>
                  </a:lnTo>
                  <a:lnTo>
                    <a:pt x="4712" y="211"/>
                  </a:lnTo>
                  <a:lnTo>
                    <a:pt x="4670" y="190"/>
                  </a:lnTo>
                  <a:lnTo>
                    <a:pt x="4628" y="171"/>
                  </a:lnTo>
                  <a:lnTo>
                    <a:pt x="4584" y="153"/>
                  </a:lnTo>
                  <a:lnTo>
                    <a:pt x="4541" y="135"/>
                  </a:lnTo>
                  <a:lnTo>
                    <a:pt x="4497" y="118"/>
                  </a:lnTo>
                  <a:lnTo>
                    <a:pt x="4453" y="102"/>
                  </a:lnTo>
                  <a:lnTo>
                    <a:pt x="4408" y="87"/>
                  </a:lnTo>
                  <a:lnTo>
                    <a:pt x="4363" y="73"/>
                  </a:lnTo>
                  <a:lnTo>
                    <a:pt x="4316" y="61"/>
                  </a:lnTo>
                  <a:lnTo>
                    <a:pt x="4270" y="49"/>
                  </a:lnTo>
                  <a:lnTo>
                    <a:pt x="4223" y="39"/>
                  </a:lnTo>
                  <a:lnTo>
                    <a:pt x="4177" y="30"/>
                  </a:lnTo>
                  <a:lnTo>
                    <a:pt x="4129" y="22"/>
                  </a:lnTo>
                  <a:lnTo>
                    <a:pt x="4081" y="16"/>
                  </a:lnTo>
                  <a:lnTo>
                    <a:pt x="4033" y="10"/>
                  </a:lnTo>
                  <a:lnTo>
                    <a:pt x="3984" y="6"/>
                  </a:lnTo>
                  <a:lnTo>
                    <a:pt x="3936" y="3"/>
                  </a:lnTo>
                  <a:lnTo>
                    <a:pt x="3886" y="1"/>
                  </a:lnTo>
                  <a:lnTo>
                    <a:pt x="3837" y="0"/>
                  </a:lnTo>
                  <a:lnTo>
                    <a:pt x="1924" y="0"/>
                  </a:lnTo>
                  <a:lnTo>
                    <a:pt x="1924" y="0"/>
                  </a:lnTo>
                  <a:lnTo>
                    <a:pt x="1875" y="1"/>
                  </a:lnTo>
                  <a:lnTo>
                    <a:pt x="1826" y="3"/>
                  </a:lnTo>
                  <a:lnTo>
                    <a:pt x="1776" y="6"/>
                  </a:lnTo>
                  <a:lnTo>
                    <a:pt x="1728" y="10"/>
                  </a:lnTo>
                  <a:lnTo>
                    <a:pt x="1680" y="16"/>
                  </a:lnTo>
                  <a:lnTo>
                    <a:pt x="1632" y="22"/>
                  </a:lnTo>
                  <a:lnTo>
                    <a:pt x="1585" y="30"/>
                  </a:lnTo>
                  <a:lnTo>
                    <a:pt x="1538" y="39"/>
                  </a:lnTo>
                  <a:lnTo>
                    <a:pt x="1490" y="49"/>
                  </a:lnTo>
                  <a:lnTo>
                    <a:pt x="1444" y="61"/>
                  </a:lnTo>
                  <a:lnTo>
                    <a:pt x="1399" y="73"/>
                  </a:lnTo>
                  <a:lnTo>
                    <a:pt x="1354" y="87"/>
                  </a:lnTo>
                  <a:lnTo>
                    <a:pt x="1309" y="102"/>
                  </a:lnTo>
                  <a:lnTo>
                    <a:pt x="1264" y="118"/>
                  </a:lnTo>
                  <a:lnTo>
                    <a:pt x="1221" y="135"/>
                  </a:lnTo>
                  <a:lnTo>
                    <a:pt x="1177" y="153"/>
                  </a:lnTo>
                  <a:lnTo>
                    <a:pt x="1134" y="171"/>
                  </a:lnTo>
                  <a:lnTo>
                    <a:pt x="1092" y="190"/>
                  </a:lnTo>
                  <a:lnTo>
                    <a:pt x="1050" y="211"/>
                  </a:lnTo>
                  <a:lnTo>
                    <a:pt x="1008" y="234"/>
                  </a:lnTo>
                  <a:lnTo>
                    <a:pt x="967" y="256"/>
                  </a:lnTo>
                  <a:lnTo>
                    <a:pt x="929" y="280"/>
                  </a:lnTo>
                  <a:lnTo>
                    <a:pt x="888" y="304"/>
                  </a:lnTo>
                  <a:lnTo>
                    <a:pt x="849" y="329"/>
                  </a:lnTo>
                  <a:lnTo>
                    <a:pt x="812" y="356"/>
                  </a:lnTo>
                  <a:lnTo>
                    <a:pt x="774" y="383"/>
                  </a:lnTo>
                  <a:lnTo>
                    <a:pt x="738" y="412"/>
                  </a:lnTo>
                  <a:lnTo>
                    <a:pt x="702" y="440"/>
                  </a:lnTo>
                  <a:lnTo>
                    <a:pt x="666" y="470"/>
                  </a:lnTo>
                  <a:lnTo>
                    <a:pt x="632" y="502"/>
                  </a:lnTo>
                  <a:lnTo>
                    <a:pt x="599" y="533"/>
                  </a:lnTo>
                  <a:lnTo>
                    <a:pt x="566" y="565"/>
                  </a:lnTo>
                  <a:lnTo>
                    <a:pt x="566" y="565"/>
                  </a:lnTo>
                  <a:lnTo>
                    <a:pt x="530" y="602"/>
                  </a:lnTo>
                  <a:lnTo>
                    <a:pt x="496" y="639"/>
                  </a:lnTo>
                  <a:lnTo>
                    <a:pt x="496" y="639"/>
                  </a:lnTo>
                  <a:lnTo>
                    <a:pt x="560" y="677"/>
                  </a:lnTo>
                  <a:lnTo>
                    <a:pt x="625" y="717"/>
                  </a:lnTo>
                  <a:lnTo>
                    <a:pt x="686" y="761"/>
                  </a:lnTo>
                  <a:lnTo>
                    <a:pt x="746" y="806"/>
                  </a:lnTo>
                  <a:lnTo>
                    <a:pt x="746" y="806"/>
                  </a:lnTo>
                  <a:lnTo>
                    <a:pt x="782" y="836"/>
                  </a:lnTo>
                  <a:lnTo>
                    <a:pt x="816" y="866"/>
                  </a:lnTo>
                  <a:lnTo>
                    <a:pt x="851" y="895"/>
                  </a:lnTo>
                  <a:lnTo>
                    <a:pt x="884" y="927"/>
                  </a:lnTo>
                  <a:lnTo>
                    <a:pt x="917" y="960"/>
                  </a:lnTo>
                  <a:lnTo>
                    <a:pt x="948" y="993"/>
                  </a:lnTo>
                  <a:lnTo>
                    <a:pt x="978" y="1027"/>
                  </a:lnTo>
                  <a:lnTo>
                    <a:pt x="1008" y="1062"/>
                  </a:lnTo>
                  <a:lnTo>
                    <a:pt x="1008" y="1062"/>
                  </a:lnTo>
                  <a:close/>
                  <a:moveTo>
                    <a:pt x="5619" y="1204"/>
                  </a:moveTo>
                  <a:lnTo>
                    <a:pt x="5619" y="1204"/>
                  </a:lnTo>
                  <a:lnTo>
                    <a:pt x="5616" y="1205"/>
                  </a:lnTo>
                  <a:lnTo>
                    <a:pt x="5616" y="1205"/>
                  </a:lnTo>
                  <a:lnTo>
                    <a:pt x="5579" y="1226"/>
                  </a:lnTo>
                  <a:lnTo>
                    <a:pt x="5541" y="1247"/>
                  </a:lnTo>
                  <a:lnTo>
                    <a:pt x="5507" y="1271"/>
                  </a:lnTo>
                  <a:lnTo>
                    <a:pt x="5472" y="1294"/>
                  </a:lnTo>
                  <a:lnTo>
                    <a:pt x="5440" y="1319"/>
                  </a:lnTo>
                  <a:lnTo>
                    <a:pt x="5408" y="1343"/>
                  </a:lnTo>
                  <a:lnTo>
                    <a:pt x="5378" y="1370"/>
                  </a:lnTo>
                  <a:lnTo>
                    <a:pt x="5350" y="1396"/>
                  </a:lnTo>
                  <a:lnTo>
                    <a:pt x="5323" y="1423"/>
                  </a:lnTo>
                  <a:lnTo>
                    <a:pt x="5297" y="1451"/>
                  </a:lnTo>
                  <a:lnTo>
                    <a:pt x="5273" y="1478"/>
                  </a:lnTo>
                  <a:lnTo>
                    <a:pt x="5249" y="1506"/>
                  </a:lnTo>
                  <a:lnTo>
                    <a:pt x="5228" y="1536"/>
                  </a:lnTo>
                  <a:lnTo>
                    <a:pt x="5209" y="1565"/>
                  </a:lnTo>
                  <a:lnTo>
                    <a:pt x="5189" y="1595"/>
                  </a:lnTo>
                  <a:lnTo>
                    <a:pt x="5173" y="1625"/>
                  </a:lnTo>
                  <a:lnTo>
                    <a:pt x="5173" y="1625"/>
                  </a:lnTo>
                  <a:lnTo>
                    <a:pt x="5159" y="1653"/>
                  </a:lnTo>
                  <a:lnTo>
                    <a:pt x="5146" y="1682"/>
                  </a:lnTo>
                  <a:lnTo>
                    <a:pt x="5134" y="1710"/>
                  </a:lnTo>
                  <a:lnTo>
                    <a:pt x="5123" y="1739"/>
                  </a:lnTo>
                  <a:lnTo>
                    <a:pt x="5115" y="1767"/>
                  </a:lnTo>
                  <a:lnTo>
                    <a:pt x="5107" y="1797"/>
                  </a:lnTo>
                  <a:lnTo>
                    <a:pt x="5100" y="1827"/>
                  </a:lnTo>
                  <a:lnTo>
                    <a:pt x="5095" y="1855"/>
                  </a:lnTo>
                  <a:lnTo>
                    <a:pt x="5095" y="1855"/>
                  </a:lnTo>
                  <a:lnTo>
                    <a:pt x="5097" y="1890"/>
                  </a:lnTo>
                  <a:lnTo>
                    <a:pt x="5097" y="1924"/>
                  </a:lnTo>
                  <a:lnTo>
                    <a:pt x="5097" y="1957"/>
                  </a:lnTo>
                  <a:lnTo>
                    <a:pt x="5097" y="1957"/>
                  </a:lnTo>
                  <a:lnTo>
                    <a:pt x="5095" y="2022"/>
                  </a:lnTo>
                  <a:lnTo>
                    <a:pt x="5091" y="2085"/>
                  </a:lnTo>
                  <a:lnTo>
                    <a:pt x="5082" y="2147"/>
                  </a:lnTo>
                  <a:lnTo>
                    <a:pt x="5071" y="2209"/>
                  </a:lnTo>
                  <a:lnTo>
                    <a:pt x="5058" y="2270"/>
                  </a:lnTo>
                  <a:lnTo>
                    <a:pt x="5040" y="2330"/>
                  </a:lnTo>
                  <a:lnTo>
                    <a:pt x="5020" y="2388"/>
                  </a:lnTo>
                  <a:lnTo>
                    <a:pt x="4998" y="2445"/>
                  </a:lnTo>
                  <a:lnTo>
                    <a:pt x="4972" y="2501"/>
                  </a:lnTo>
                  <a:lnTo>
                    <a:pt x="4944" y="2555"/>
                  </a:lnTo>
                  <a:lnTo>
                    <a:pt x="4914" y="2609"/>
                  </a:lnTo>
                  <a:lnTo>
                    <a:pt x="4881" y="2660"/>
                  </a:lnTo>
                  <a:lnTo>
                    <a:pt x="4846" y="2709"/>
                  </a:lnTo>
                  <a:lnTo>
                    <a:pt x="4807" y="2757"/>
                  </a:lnTo>
                  <a:lnTo>
                    <a:pt x="4769" y="2802"/>
                  </a:lnTo>
                  <a:lnTo>
                    <a:pt x="4727" y="2847"/>
                  </a:lnTo>
                  <a:lnTo>
                    <a:pt x="4727" y="2847"/>
                  </a:lnTo>
                  <a:lnTo>
                    <a:pt x="4682" y="2889"/>
                  </a:lnTo>
                  <a:lnTo>
                    <a:pt x="4637" y="2928"/>
                  </a:lnTo>
                  <a:lnTo>
                    <a:pt x="4589" y="2965"/>
                  </a:lnTo>
                  <a:lnTo>
                    <a:pt x="4539" y="3001"/>
                  </a:lnTo>
                  <a:lnTo>
                    <a:pt x="4488" y="3034"/>
                  </a:lnTo>
                  <a:lnTo>
                    <a:pt x="4435" y="3064"/>
                  </a:lnTo>
                  <a:lnTo>
                    <a:pt x="4381" y="3092"/>
                  </a:lnTo>
                  <a:lnTo>
                    <a:pt x="4325" y="3118"/>
                  </a:lnTo>
                  <a:lnTo>
                    <a:pt x="4268" y="3140"/>
                  </a:lnTo>
                  <a:lnTo>
                    <a:pt x="4210" y="3160"/>
                  </a:lnTo>
                  <a:lnTo>
                    <a:pt x="4150" y="3178"/>
                  </a:lnTo>
                  <a:lnTo>
                    <a:pt x="4090" y="3191"/>
                  </a:lnTo>
                  <a:lnTo>
                    <a:pt x="4027" y="3202"/>
                  </a:lnTo>
                  <a:lnTo>
                    <a:pt x="3964" y="3211"/>
                  </a:lnTo>
                  <a:lnTo>
                    <a:pt x="3901" y="3215"/>
                  </a:lnTo>
                  <a:lnTo>
                    <a:pt x="3837" y="3217"/>
                  </a:lnTo>
                  <a:lnTo>
                    <a:pt x="1924" y="3217"/>
                  </a:lnTo>
                  <a:lnTo>
                    <a:pt x="1924" y="3217"/>
                  </a:lnTo>
                  <a:lnTo>
                    <a:pt x="1860" y="3215"/>
                  </a:lnTo>
                  <a:lnTo>
                    <a:pt x="1796" y="3211"/>
                  </a:lnTo>
                  <a:lnTo>
                    <a:pt x="1733" y="3202"/>
                  </a:lnTo>
                  <a:lnTo>
                    <a:pt x="1671" y="3191"/>
                  </a:lnTo>
                  <a:lnTo>
                    <a:pt x="1610" y="3178"/>
                  </a:lnTo>
                  <a:lnTo>
                    <a:pt x="1552" y="3160"/>
                  </a:lnTo>
                  <a:lnTo>
                    <a:pt x="1493" y="3140"/>
                  </a:lnTo>
                  <a:lnTo>
                    <a:pt x="1436" y="3118"/>
                  </a:lnTo>
                  <a:lnTo>
                    <a:pt x="1379" y="3092"/>
                  </a:lnTo>
                  <a:lnTo>
                    <a:pt x="1325" y="3064"/>
                  </a:lnTo>
                  <a:lnTo>
                    <a:pt x="1273" y="3034"/>
                  </a:lnTo>
                  <a:lnTo>
                    <a:pt x="1222" y="3001"/>
                  </a:lnTo>
                  <a:lnTo>
                    <a:pt x="1173" y="2965"/>
                  </a:lnTo>
                  <a:lnTo>
                    <a:pt x="1125" y="2928"/>
                  </a:lnTo>
                  <a:lnTo>
                    <a:pt x="1078" y="2889"/>
                  </a:lnTo>
                  <a:lnTo>
                    <a:pt x="1035" y="2847"/>
                  </a:lnTo>
                  <a:lnTo>
                    <a:pt x="1035" y="2847"/>
                  </a:lnTo>
                  <a:lnTo>
                    <a:pt x="993" y="2802"/>
                  </a:lnTo>
                  <a:lnTo>
                    <a:pt x="953" y="2757"/>
                  </a:lnTo>
                  <a:lnTo>
                    <a:pt x="915" y="2709"/>
                  </a:lnTo>
                  <a:lnTo>
                    <a:pt x="879" y="2660"/>
                  </a:lnTo>
                  <a:lnTo>
                    <a:pt x="846" y="2609"/>
                  </a:lnTo>
                  <a:lnTo>
                    <a:pt x="816" y="2555"/>
                  </a:lnTo>
                  <a:lnTo>
                    <a:pt x="788" y="2501"/>
                  </a:lnTo>
                  <a:lnTo>
                    <a:pt x="764" y="2445"/>
                  </a:lnTo>
                  <a:lnTo>
                    <a:pt x="741" y="2388"/>
                  </a:lnTo>
                  <a:lnTo>
                    <a:pt x="720" y="2330"/>
                  </a:lnTo>
                  <a:lnTo>
                    <a:pt x="704" y="2270"/>
                  </a:lnTo>
                  <a:lnTo>
                    <a:pt x="689" y="2209"/>
                  </a:lnTo>
                  <a:lnTo>
                    <a:pt x="678" y="2147"/>
                  </a:lnTo>
                  <a:lnTo>
                    <a:pt x="671" y="2085"/>
                  </a:lnTo>
                  <a:lnTo>
                    <a:pt x="665" y="2022"/>
                  </a:lnTo>
                  <a:lnTo>
                    <a:pt x="663" y="1957"/>
                  </a:lnTo>
                  <a:lnTo>
                    <a:pt x="663" y="1924"/>
                  </a:lnTo>
                  <a:lnTo>
                    <a:pt x="663" y="1924"/>
                  </a:lnTo>
                  <a:lnTo>
                    <a:pt x="665" y="1885"/>
                  </a:lnTo>
                  <a:lnTo>
                    <a:pt x="666" y="1848"/>
                  </a:lnTo>
                  <a:lnTo>
                    <a:pt x="666" y="1848"/>
                  </a:lnTo>
                  <a:lnTo>
                    <a:pt x="662" y="1819"/>
                  </a:lnTo>
                  <a:lnTo>
                    <a:pt x="654" y="1791"/>
                  </a:lnTo>
                  <a:lnTo>
                    <a:pt x="647" y="1763"/>
                  </a:lnTo>
                  <a:lnTo>
                    <a:pt x="638" y="1734"/>
                  </a:lnTo>
                  <a:lnTo>
                    <a:pt x="628" y="1707"/>
                  </a:lnTo>
                  <a:lnTo>
                    <a:pt x="616" y="1679"/>
                  </a:lnTo>
                  <a:lnTo>
                    <a:pt x="604" y="1652"/>
                  </a:lnTo>
                  <a:lnTo>
                    <a:pt x="590" y="1625"/>
                  </a:lnTo>
                  <a:lnTo>
                    <a:pt x="590" y="1625"/>
                  </a:lnTo>
                  <a:lnTo>
                    <a:pt x="572" y="1595"/>
                  </a:lnTo>
                  <a:lnTo>
                    <a:pt x="554" y="1565"/>
                  </a:lnTo>
                  <a:lnTo>
                    <a:pt x="535" y="1536"/>
                  </a:lnTo>
                  <a:lnTo>
                    <a:pt x="514" y="1506"/>
                  </a:lnTo>
                  <a:lnTo>
                    <a:pt x="490" y="1478"/>
                  </a:lnTo>
                  <a:lnTo>
                    <a:pt x="466" y="1451"/>
                  </a:lnTo>
                  <a:lnTo>
                    <a:pt x="440" y="1423"/>
                  </a:lnTo>
                  <a:lnTo>
                    <a:pt x="413" y="1396"/>
                  </a:lnTo>
                  <a:lnTo>
                    <a:pt x="385" y="1370"/>
                  </a:lnTo>
                  <a:lnTo>
                    <a:pt x="355" y="1343"/>
                  </a:lnTo>
                  <a:lnTo>
                    <a:pt x="323" y="1319"/>
                  </a:lnTo>
                  <a:lnTo>
                    <a:pt x="291" y="1294"/>
                  </a:lnTo>
                  <a:lnTo>
                    <a:pt x="256" y="1271"/>
                  </a:lnTo>
                  <a:lnTo>
                    <a:pt x="222" y="1247"/>
                  </a:lnTo>
                  <a:lnTo>
                    <a:pt x="184" y="1226"/>
                  </a:lnTo>
                  <a:lnTo>
                    <a:pt x="147" y="1205"/>
                  </a:lnTo>
                  <a:lnTo>
                    <a:pt x="147" y="1205"/>
                  </a:lnTo>
                  <a:lnTo>
                    <a:pt x="142" y="1202"/>
                  </a:lnTo>
                  <a:lnTo>
                    <a:pt x="142" y="1202"/>
                  </a:lnTo>
                  <a:lnTo>
                    <a:pt x="126" y="1244"/>
                  </a:lnTo>
                  <a:lnTo>
                    <a:pt x="109" y="1288"/>
                  </a:lnTo>
                  <a:lnTo>
                    <a:pt x="96" y="1330"/>
                  </a:lnTo>
                  <a:lnTo>
                    <a:pt x="82" y="1373"/>
                  </a:lnTo>
                  <a:lnTo>
                    <a:pt x="69" y="1418"/>
                  </a:lnTo>
                  <a:lnTo>
                    <a:pt x="57" y="1462"/>
                  </a:lnTo>
                  <a:lnTo>
                    <a:pt x="46" y="1506"/>
                  </a:lnTo>
                  <a:lnTo>
                    <a:pt x="37" y="1551"/>
                  </a:lnTo>
                  <a:lnTo>
                    <a:pt x="28" y="1596"/>
                  </a:lnTo>
                  <a:lnTo>
                    <a:pt x="21" y="1643"/>
                  </a:lnTo>
                  <a:lnTo>
                    <a:pt x="15" y="1689"/>
                  </a:lnTo>
                  <a:lnTo>
                    <a:pt x="10" y="1736"/>
                  </a:lnTo>
                  <a:lnTo>
                    <a:pt x="6" y="1782"/>
                  </a:lnTo>
                  <a:lnTo>
                    <a:pt x="3" y="1828"/>
                  </a:lnTo>
                  <a:lnTo>
                    <a:pt x="1" y="1876"/>
                  </a:lnTo>
                  <a:lnTo>
                    <a:pt x="0" y="1924"/>
                  </a:lnTo>
                  <a:lnTo>
                    <a:pt x="0" y="1957"/>
                  </a:lnTo>
                  <a:lnTo>
                    <a:pt x="0" y="1957"/>
                  </a:lnTo>
                  <a:lnTo>
                    <a:pt x="1" y="2007"/>
                  </a:lnTo>
                  <a:lnTo>
                    <a:pt x="3" y="2056"/>
                  </a:lnTo>
                  <a:lnTo>
                    <a:pt x="6" y="2104"/>
                  </a:lnTo>
                  <a:lnTo>
                    <a:pt x="10" y="2153"/>
                  </a:lnTo>
                  <a:lnTo>
                    <a:pt x="16" y="2201"/>
                  </a:lnTo>
                  <a:lnTo>
                    <a:pt x="22" y="2249"/>
                  </a:lnTo>
                  <a:lnTo>
                    <a:pt x="31" y="2296"/>
                  </a:lnTo>
                  <a:lnTo>
                    <a:pt x="40" y="2344"/>
                  </a:lnTo>
                  <a:lnTo>
                    <a:pt x="51" y="2390"/>
                  </a:lnTo>
                  <a:lnTo>
                    <a:pt x="61" y="2436"/>
                  </a:lnTo>
                  <a:lnTo>
                    <a:pt x="75" y="2483"/>
                  </a:lnTo>
                  <a:lnTo>
                    <a:pt x="88" y="2528"/>
                  </a:lnTo>
                  <a:lnTo>
                    <a:pt x="102" y="2573"/>
                  </a:lnTo>
                  <a:lnTo>
                    <a:pt x="118" y="2618"/>
                  </a:lnTo>
                  <a:lnTo>
                    <a:pt x="135" y="2661"/>
                  </a:lnTo>
                  <a:lnTo>
                    <a:pt x="153" y="2704"/>
                  </a:lnTo>
                  <a:lnTo>
                    <a:pt x="172" y="2748"/>
                  </a:lnTo>
                  <a:lnTo>
                    <a:pt x="192" y="2790"/>
                  </a:lnTo>
                  <a:lnTo>
                    <a:pt x="213" y="2832"/>
                  </a:lnTo>
                  <a:lnTo>
                    <a:pt x="234" y="2872"/>
                  </a:lnTo>
                  <a:lnTo>
                    <a:pt x="256" y="2913"/>
                  </a:lnTo>
                  <a:lnTo>
                    <a:pt x="280" y="2953"/>
                  </a:lnTo>
                  <a:lnTo>
                    <a:pt x="306" y="2992"/>
                  </a:lnTo>
                  <a:lnTo>
                    <a:pt x="331" y="3031"/>
                  </a:lnTo>
                  <a:lnTo>
                    <a:pt x="356" y="3068"/>
                  </a:lnTo>
                  <a:lnTo>
                    <a:pt x="385" y="3106"/>
                  </a:lnTo>
                  <a:lnTo>
                    <a:pt x="412" y="3143"/>
                  </a:lnTo>
                  <a:lnTo>
                    <a:pt x="442" y="3179"/>
                  </a:lnTo>
                  <a:lnTo>
                    <a:pt x="472" y="3214"/>
                  </a:lnTo>
                  <a:lnTo>
                    <a:pt x="502" y="3248"/>
                  </a:lnTo>
                  <a:lnTo>
                    <a:pt x="533" y="3283"/>
                  </a:lnTo>
                  <a:lnTo>
                    <a:pt x="566" y="3315"/>
                  </a:lnTo>
                  <a:lnTo>
                    <a:pt x="566" y="3315"/>
                  </a:lnTo>
                  <a:lnTo>
                    <a:pt x="599" y="3347"/>
                  </a:lnTo>
                  <a:lnTo>
                    <a:pt x="632" y="3378"/>
                  </a:lnTo>
                  <a:lnTo>
                    <a:pt x="666" y="3410"/>
                  </a:lnTo>
                  <a:lnTo>
                    <a:pt x="702" y="3440"/>
                  </a:lnTo>
                  <a:lnTo>
                    <a:pt x="738" y="3468"/>
                  </a:lnTo>
                  <a:lnTo>
                    <a:pt x="774" y="3497"/>
                  </a:lnTo>
                  <a:lnTo>
                    <a:pt x="812" y="3524"/>
                  </a:lnTo>
                  <a:lnTo>
                    <a:pt x="849" y="3551"/>
                  </a:lnTo>
                  <a:lnTo>
                    <a:pt x="888" y="3576"/>
                  </a:lnTo>
                  <a:lnTo>
                    <a:pt x="929" y="3600"/>
                  </a:lnTo>
                  <a:lnTo>
                    <a:pt x="967" y="3624"/>
                  </a:lnTo>
                  <a:lnTo>
                    <a:pt x="1008" y="3646"/>
                  </a:lnTo>
                  <a:lnTo>
                    <a:pt x="1050" y="3669"/>
                  </a:lnTo>
                  <a:lnTo>
                    <a:pt x="1092" y="3690"/>
                  </a:lnTo>
                  <a:lnTo>
                    <a:pt x="1134" y="3709"/>
                  </a:lnTo>
                  <a:lnTo>
                    <a:pt x="1177" y="3729"/>
                  </a:lnTo>
                  <a:lnTo>
                    <a:pt x="1221" y="3745"/>
                  </a:lnTo>
                  <a:lnTo>
                    <a:pt x="1264" y="3763"/>
                  </a:lnTo>
                  <a:lnTo>
                    <a:pt x="1309" y="3778"/>
                  </a:lnTo>
                  <a:lnTo>
                    <a:pt x="1354" y="3793"/>
                  </a:lnTo>
                  <a:lnTo>
                    <a:pt x="1399" y="3807"/>
                  </a:lnTo>
                  <a:lnTo>
                    <a:pt x="1444" y="3819"/>
                  </a:lnTo>
                  <a:lnTo>
                    <a:pt x="1490" y="3831"/>
                  </a:lnTo>
                  <a:lnTo>
                    <a:pt x="1538" y="3841"/>
                  </a:lnTo>
                  <a:lnTo>
                    <a:pt x="1585" y="3850"/>
                  </a:lnTo>
                  <a:lnTo>
                    <a:pt x="1632" y="3858"/>
                  </a:lnTo>
                  <a:lnTo>
                    <a:pt x="1680" y="3865"/>
                  </a:lnTo>
                  <a:lnTo>
                    <a:pt x="1728" y="3870"/>
                  </a:lnTo>
                  <a:lnTo>
                    <a:pt x="1776" y="3874"/>
                  </a:lnTo>
                  <a:lnTo>
                    <a:pt x="1826" y="3877"/>
                  </a:lnTo>
                  <a:lnTo>
                    <a:pt x="1875" y="3880"/>
                  </a:lnTo>
                  <a:lnTo>
                    <a:pt x="1924" y="3880"/>
                  </a:lnTo>
                  <a:lnTo>
                    <a:pt x="1924" y="3880"/>
                  </a:lnTo>
                  <a:lnTo>
                    <a:pt x="3837" y="3880"/>
                  </a:lnTo>
                  <a:lnTo>
                    <a:pt x="3837" y="3880"/>
                  </a:lnTo>
                  <a:lnTo>
                    <a:pt x="3886" y="3880"/>
                  </a:lnTo>
                  <a:lnTo>
                    <a:pt x="3936" y="3877"/>
                  </a:lnTo>
                  <a:lnTo>
                    <a:pt x="3984" y="3874"/>
                  </a:lnTo>
                  <a:lnTo>
                    <a:pt x="4033" y="3870"/>
                  </a:lnTo>
                  <a:lnTo>
                    <a:pt x="4081" y="3865"/>
                  </a:lnTo>
                  <a:lnTo>
                    <a:pt x="4129" y="3858"/>
                  </a:lnTo>
                  <a:lnTo>
                    <a:pt x="4177" y="3850"/>
                  </a:lnTo>
                  <a:lnTo>
                    <a:pt x="4223" y="3841"/>
                  </a:lnTo>
                  <a:lnTo>
                    <a:pt x="4270" y="3831"/>
                  </a:lnTo>
                  <a:lnTo>
                    <a:pt x="4316" y="3819"/>
                  </a:lnTo>
                  <a:lnTo>
                    <a:pt x="4363" y="3807"/>
                  </a:lnTo>
                  <a:lnTo>
                    <a:pt x="4408" y="3793"/>
                  </a:lnTo>
                  <a:lnTo>
                    <a:pt x="4453" y="3778"/>
                  </a:lnTo>
                  <a:lnTo>
                    <a:pt x="4497" y="3763"/>
                  </a:lnTo>
                  <a:lnTo>
                    <a:pt x="4541" y="3745"/>
                  </a:lnTo>
                  <a:lnTo>
                    <a:pt x="4584" y="3729"/>
                  </a:lnTo>
                  <a:lnTo>
                    <a:pt x="4628" y="3709"/>
                  </a:lnTo>
                  <a:lnTo>
                    <a:pt x="4670" y="3690"/>
                  </a:lnTo>
                  <a:lnTo>
                    <a:pt x="4712" y="3669"/>
                  </a:lnTo>
                  <a:lnTo>
                    <a:pt x="4752" y="3646"/>
                  </a:lnTo>
                  <a:lnTo>
                    <a:pt x="4793" y="3624"/>
                  </a:lnTo>
                  <a:lnTo>
                    <a:pt x="4833" y="3600"/>
                  </a:lnTo>
                  <a:lnTo>
                    <a:pt x="4872" y="3576"/>
                  </a:lnTo>
                  <a:lnTo>
                    <a:pt x="4911" y="3551"/>
                  </a:lnTo>
                  <a:lnTo>
                    <a:pt x="4950" y="3524"/>
                  </a:lnTo>
                  <a:lnTo>
                    <a:pt x="4986" y="3497"/>
                  </a:lnTo>
                  <a:lnTo>
                    <a:pt x="5023" y="3468"/>
                  </a:lnTo>
                  <a:lnTo>
                    <a:pt x="5059" y="3440"/>
                  </a:lnTo>
                  <a:lnTo>
                    <a:pt x="5094" y="3410"/>
                  </a:lnTo>
                  <a:lnTo>
                    <a:pt x="5129" y="3378"/>
                  </a:lnTo>
                  <a:lnTo>
                    <a:pt x="5162" y="3347"/>
                  </a:lnTo>
                  <a:lnTo>
                    <a:pt x="5195" y="3315"/>
                  </a:lnTo>
                  <a:lnTo>
                    <a:pt x="5195" y="3315"/>
                  </a:lnTo>
                  <a:lnTo>
                    <a:pt x="5228" y="3283"/>
                  </a:lnTo>
                  <a:lnTo>
                    <a:pt x="5258" y="3248"/>
                  </a:lnTo>
                  <a:lnTo>
                    <a:pt x="5290" y="3214"/>
                  </a:lnTo>
                  <a:lnTo>
                    <a:pt x="5320" y="3179"/>
                  </a:lnTo>
                  <a:lnTo>
                    <a:pt x="5348" y="3143"/>
                  </a:lnTo>
                  <a:lnTo>
                    <a:pt x="5377" y="3106"/>
                  </a:lnTo>
                  <a:lnTo>
                    <a:pt x="5404" y="3068"/>
                  </a:lnTo>
                  <a:lnTo>
                    <a:pt x="5431" y="3031"/>
                  </a:lnTo>
                  <a:lnTo>
                    <a:pt x="5456" y="2992"/>
                  </a:lnTo>
                  <a:lnTo>
                    <a:pt x="5480" y="2953"/>
                  </a:lnTo>
                  <a:lnTo>
                    <a:pt x="5504" y="2913"/>
                  </a:lnTo>
                  <a:lnTo>
                    <a:pt x="5526" y="2872"/>
                  </a:lnTo>
                  <a:lnTo>
                    <a:pt x="5549" y="2832"/>
                  </a:lnTo>
                  <a:lnTo>
                    <a:pt x="5570" y="2790"/>
                  </a:lnTo>
                  <a:lnTo>
                    <a:pt x="5589" y="2748"/>
                  </a:lnTo>
                  <a:lnTo>
                    <a:pt x="5609" y="2704"/>
                  </a:lnTo>
                  <a:lnTo>
                    <a:pt x="5625" y="2661"/>
                  </a:lnTo>
                  <a:lnTo>
                    <a:pt x="5643" y="2618"/>
                  </a:lnTo>
                  <a:lnTo>
                    <a:pt x="5658" y="2573"/>
                  </a:lnTo>
                  <a:lnTo>
                    <a:pt x="5673" y="2528"/>
                  </a:lnTo>
                  <a:lnTo>
                    <a:pt x="5687" y="2483"/>
                  </a:lnTo>
                  <a:lnTo>
                    <a:pt x="5699" y="2436"/>
                  </a:lnTo>
                  <a:lnTo>
                    <a:pt x="5711" y="2390"/>
                  </a:lnTo>
                  <a:lnTo>
                    <a:pt x="5721" y="2344"/>
                  </a:lnTo>
                  <a:lnTo>
                    <a:pt x="5730" y="2297"/>
                  </a:lnTo>
                  <a:lnTo>
                    <a:pt x="5738" y="2249"/>
                  </a:lnTo>
                  <a:lnTo>
                    <a:pt x="5745" y="2201"/>
                  </a:lnTo>
                  <a:lnTo>
                    <a:pt x="5750" y="2153"/>
                  </a:lnTo>
                  <a:lnTo>
                    <a:pt x="5754" y="2104"/>
                  </a:lnTo>
                  <a:lnTo>
                    <a:pt x="5757" y="2056"/>
                  </a:lnTo>
                  <a:lnTo>
                    <a:pt x="5760" y="2007"/>
                  </a:lnTo>
                  <a:lnTo>
                    <a:pt x="5760" y="1957"/>
                  </a:lnTo>
                  <a:lnTo>
                    <a:pt x="5760" y="1924"/>
                  </a:lnTo>
                  <a:lnTo>
                    <a:pt x="5760" y="1924"/>
                  </a:lnTo>
                  <a:lnTo>
                    <a:pt x="5760" y="1876"/>
                  </a:lnTo>
                  <a:lnTo>
                    <a:pt x="5759" y="1828"/>
                  </a:lnTo>
                  <a:lnTo>
                    <a:pt x="5756" y="1782"/>
                  </a:lnTo>
                  <a:lnTo>
                    <a:pt x="5751" y="1736"/>
                  </a:lnTo>
                  <a:lnTo>
                    <a:pt x="5745" y="1689"/>
                  </a:lnTo>
                  <a:lnTo>
                    <a:pt x="5739" y="1643"/>
                  </a:lnTo>
                  <a:lnTo>
                    <a:pt x="5732" y="1598"/>
                  </a:lnTo>
                  <a:lnTo>
                    <a:pt x="5724" y="1551"/>
                  </a:lnTo>
                  <a:lnTo>
                    <a:pt x="5714" y="1506"/>
                  </a:lnTo>
                  <a:lnTo>
                    <a:pt x="5703" y="1462"/>
                  </a:lnTo>
                  <a:lnTo>
                    <a:pt x="5693" y="1418"/>
                  </a:lnTo>
                  <a:lnTo>
                    <a:pt x="5679" y="1375"/>
                  </a:lnTo>
                  <a:lnTo>
                    <a:pt x="5666" y="1331"/>
                  </a:lnTo>
                  <a:lnTo>
                    <a:pt x="5651" y="1288"/>
                  </a:lnTo>
                  <a:lnTo>
                    <a:pt x="5636" y="1246"/>
                  </a:lnTo>
                  <a:lnTo>
                    <a:pt x="5619" y="1204"/>
                  </a:lnTo>
                  <a:lnTo>
                    <a:pt x="5619" y="1204"/>
                  </a:lnTo>
                  <a:close/>
                </a:path>
              </a:pathLst>
            </a:custGeom>
            <a:gradFill>
              <a:gsLst>
                <a:gs pos="0">
                  <a:srgbClr val="D86CCC"/>
                </a:gs>
                <a:gs pos="99000">
                  <a:srgbClr val="501549"/>
                </a:gs>
                <a:gs pos="100000">
                  <a:srgbClr val="50154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127000" dist="127000" dir="2700000">
                <a:srgbClr val="000000">
                  <a:alpha val="10196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</p:grpSp>
      <p:sp>
        <p:nvSpPr>
          <p:cNvPr id="92" name="Google Shape;92;p15"/>
          <p:cNvSpPr txBox="1">
            <a:spLocks noGrp="1"/>
          </p:cNvSpPr>
          <p:nvPr>
            <p:ph type="body" idx="1"/>
          </p:nvPr>
        </p:nvSpPr>
        <p:spPr>
          <a:xfrm>
            <a:off x="1447800" y="5765800"/>
            <a:ext cx="9220200" cy="5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3" name="Google Shape;93;p15"/>
          <p:cNvSpPr txBox="1">
            <a:spLocks noGrp="1"/>
          </p:cNvSpPr>
          <p:nvPr>
            <p:ph type="body" idx="2"/>
          </p:nvPr>
        </p:nvSpPr>
        <p:spPr>
          <a:xfrm>
            <a:off x="1955802" y="1443038"/>
            <a:ext cx="1244598" cy="270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4" name="Google Shape;94;p15"/>
          <p:cNvSpPr txBox="1">
            <a:spLocks noGrp="1"/>
          </p:cNvSpPr>
          <p:nvPr>
            <p:ph type="body" idx="3"/>
          </p:nvPr>
        </p:nvSpPr>
        <p:spPr>
          <a:xfrm>
            <a:off x="3276600" y="1447800"/>
            <a:ext cx="1244598" cy="270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5" name="Google Shape;95;p15"/>
          <p:cNvSpPr txBox="1">
            <a:spLocks noGrp="1"/>
          </p:cNvSpPr>
          <p:nvPr>
            <p:ph type="body" idx="4"/>
          </p:nvPr>
        </p:nvSpPr>
        <p:spPr>
          <a:xfrm>
            <a:off x="4775202" y="1447800"/>
            <a:ext cx="1244598" cy="270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6" name="Google Shape;96;p15"/>
          <p:cNvSpPr txBox="1">
            <a:spLocks noGrp="1"/>
          </p:cNvSpPr>
          <p:nvPr>
            <p:ph type="body" idx="5"/>
          </p:nvPr>
        </p:nvSpPr>
        <p:spPr>
          <a:xfrm>
            <a:off x="6146802" y="1447800"/>
            <a:ext cx="1244598" cy="270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7" name="Google Shape;97;p15"/>
          <p:cNvSpPr txBox="1">
            <a:spLocks noGrp="1"/>
          </p:cNvSpPr>
          <p:nvPr>
            <p:ph type="body" idx="6"/>
          </p:nvPr>
        </p:nvSpPr>
        <p:spPr>
          <a:xfrm>
            <a:off x="7518402" y="1447800"/>
            <a:ext cx="1244598" cy="270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8" name="Google Shape;98;p15"/>
          <p:cNvSpPr txBox="1">
            <a:spLocks noGrp="1"/>
          </p:cNvSpPr>
          <p:nvPr>
            <p:ph type="body" idx="7"/>
          </p:nvPr>
        </p:nvSpPr>
        <p:spPr>
          <a:xfrm>
            <a:off x="8915400" y="1447800"/>
            <a:ext cx="1244598" cy="270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9" name="Google Shape;99;p15"/>
          <p:cNvSpPr txBox="1">
            <a:spLocks noGrp="1"/>
          </p:cNvSpPr>
          <p:nvPr>
            <p:ph type="body" idx="8"/>
          </p:nvPr>
        </p:nvSpPr>
        <p:spPr>
          <a:xfrm>
            <a:off x="1930404" y="1981200"/>
            <a:ext cx="1244598" cy="270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0" name="Google Shape;100;p15"/>
          <p:cNvSpPr txBox="1">
            <a:spLocks noGrp="1"/>
          </p:cNvSpPr>
          <p:nvPr>
            <p:ph type="body" idx="9"/>
          </p:nvPr>
        </p:nvSpPr>
        <p:spPr>
          <a:xfrm>
            <a:off x="3251202" y="1985962"/>
            <a:ext cx="1244598" cy="270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1" name="Google Shape;101;p15"/>
          <p:cNvSpPr txBox="1">
            <a:spLocks noGrp="1"/>
          </p:cNvSpPr>
          <p:nvPr>
            <p:ph type="body" idx="13"/>
          </p:nvPr>
        </p:nvSpPr>
        <p:spPr>
          <a:xfrm>
            <a:off x="4749804" y="1985962"/>
            <a:ext cx="1244598" cy="270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2" name="Google Shape;102;p15"/>
          <p:cNvSpPr txBox="1">
            <a:spLocks noGrp="1"/>
          </p:cNvSpPr>
          <p:nvPr>
            <p:ph type="body" idx="14"/>
          </p:nvPr>
        </p:nvSpPr>
        <p:spPr>
          <a:xfrm>
            <a:off x="6121404" y="1985962"/>
            <a:ext cx="1244598" cy="270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3" name="Google Shape;103;p15"/>
          <p:cNvSpPr txBox="1">
            <a:spLocks noGrp="1"/>
          </p:cNvSpPr>
          <p:nvPr>
            <p:ph type="body" idx="15"/>
          </p:nvPr>
        </p:nvSpPr>
        <p:spPr>
          <a:xfrm>
            <a:off x="7493004" y="1985962"/>
            <a:ext cx="1244598" cy="270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4" name="Google Shape;104;p15"/>
          <p:cNvSpPr txBox="1">
            <a:spLocks noGrp="1"/>
          </p:cNvSpPr>
          <p:nvPr>
            <p:ph type="body" idx="16"/>
          </p:nvPr>
        </p:nvSpPr>
        <p:spPr>
          <a:xfrm>
            <a:off x="8890002" y="1985962"/>
            <a:ext cx="1244598" cy="270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5" name="Google Shape;105;p15"/>
          <p:cNvSpPr txBox="1">
            <a:spLocks noGrp="1"/>
          </p:cNvSpPr>
          <p:nvPr>
            <p:ph type="body" idx="17"/>
          </p:nvPr>
        </p:nvSpPr>
        <p:spPr>
          <a:xfrm>
            <a:off x="1905000" y="2549141"/>
            <a:ext cx="1244598" cy="270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6" name="Google Shape;106;p15"/>
          <p:cNvSpPr txBox="1">
            <a:spLocks noGrp="1"/>
          </p:cNvSpPr>
          <p:nvPr>
            <p:ph type="body" idx="18"/>
          </p:nvPr>
        </p:nvSpPr>
        <p:spPr>
          <a:xfrm>
            <a:off x="3276600" y="2549141"/>
            <a:ext cx="1244598" cy="270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7" name="Google Shape;107;p15"/>
          <p:cNvSpPr txBox="1">
            <a:spLocks noGrp="1"/>
          </p:cNvSpPr>
          <p:nvPr>
            <p:ph type="body" idx="19"/>
          </p:nvPr>
        </p:nvSpPr>
        <p:spPr>
          <a:xfrm>
            <a:off x="4724400" y="2549141"/>
            <a:ext cx="1244598" cy="270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p15"/>
          <p:cNvSpPr txBox="1">
            <a:spLocks noGrp="1"/>
          </p:cNvSpPr>
          <p:nvPr>
            <p:ph type="body" idx="20"/>
          </p:nvPr>
        </p:nvSpPr>
        <p:spPr>
          <a:xfrm>
            <a:off x="6096000" y="2549141"/>
            <a:ext cx="1244598" cy="270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9" name="Google Shape;109;p15"/>
          <p:cNvSpPr txBox="1">
            <a:spLocks noGrp="1"/>
          </p:cNvSpPr>
          <p:nvPr>
            <p:ph type="body" idx="21"/>
          </p:nvPr>
        </p:nvSpPr>
        <p:spPr>
          <a:xfrm>
            <a:off x="7467600" y="2549141"/>
            <a:ext cx="1244598" cy="270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" name="Google Shape;110;p15"/>
          <p:cNvSpPr txBox="1">
            <a:spLocks noGrp="1"/>
          </p:cNvSpPr>
          <p:nvPr>
            <p:ph type="body" idx="22"/>
          </p:nvPr>
        </p:nvSpPr>
        <p:spPr>
          <a:xfrm>
            <a:off x="8864598" y="2514600"/>
            <a:ext cx="1244598" cy="270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1" name="Google Shape;111;p15"/>
          <p:cNvSpPr txBox="1">
            <a:spLocks noGrp="1"/>
          </p:cNvSpPr>
          <p:nvPr>
            <p:ph type="title"/>
          </p:nvPr>
        </p:nvSpPr>
        <p:spPr>
          <a:xfrm>
            <a:off x="1447800" y="5202238"/>
            <a:ext cx="9220200" cy="548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Play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bg>
      <p:bgPr>
        <a:solidFill>
          <a:schemeClr val="dk2"/>
        </a:soli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" name="Google Shape;119;p16"/>
          <p:cNvGrpSpPr/>
          <p:nvPr/>
        </p:nvGrpSpPr>
        <p:grpSpPr>
          <a:xfrm>
            <a:off x="1676400" y="1803400"/>
            <a:ext cx="8806628" cy="1219200"/>
            <a:chOff x="152400" y="5254625"/>
            <a:chExt cx="7955306" cy="1101342"/>
          </a:xfrm>
        </p:grpSpPr>
        <p:sp>
          <p:nvSpPr>
            <p:cNvPr id="120" name="Google Shape;120;p16"/>
            <p:cNvSpPr/>
            <p:nvPr/>
          </p:nvSpPr>
          <p:spPr>
            <a:xfrm>
              <a:off x="6454775" y="5357220"/>
              <a:ext cx="1652931" cy="919685"/>
            </a:xfrm>
            <a:custGeom>
              <a:avLst/>
              <a:gdLst/>
              <a:ahLst/>
              <a:cxnLst/>
              <a:rect l="l" t="t" r="r" b="b"/>
              <a:pathLst>
                <a:path w="5760" h="3206" extrusionOk="0">
                  <a:moveTo>
                    <a:pt x="5760" y="1590"/>
                  </a:moveTo>
                  <a:lnTo>
                    <a:pt x="5760" y="1616"/>
                  </a:lnTo>
                  <a:lnTo>
                    <a:pt x="5760" y="1616"/>
                  </a:lnTo>
                  <a:lnTo>
                    <a:pt x="5758" y="1659"/>
                  </a:lnTo>
                  <a:lnTo>
                    <a:pt x="5757" y="1702"/>
                  </a:lnTo>
                  <a:lnTo>
                    <a:pt x="5754" y="1745"/>
                  </a:lnTo>
                  <a:lnTo>
                    <a:pt x="5749" y="1787"/>
                  </a:lnTo>
                  <a:lnTo>
                    <a:pt x="5743" y="1829"/>
                  </a:lnTo>
                  <a:lnTo>
                    <a:pt x="5736" y="1872"/>
                  </a:lnTo>
                  <a:lnTo>
                    <a:pt x="5726" y="1911"/>
                  </a:lnTo>
                  <a:lnTo>
                    <a:pt x="5717" y="1953"/>
                  </a:lnTo>
                  <a:lnTo>
                    <a:pt x="5705" y="1994"/>
                  </a:lnTo>
                  <a:lnTo>
                    <a:pt x="5693" y="2034"/>
                  </a:lnTo>
                  <a:lnTo>
                    <a:pt x="5679" y="2072"/>
                  </a:lnTo>
                  <a:lnTo>
                    <a:pt x="5665" y="2112"/>
                  </a:lnTo>
                  <a:lnTo>
                    <a:pt x="5648" y="2150"/>
                  </a:lnTo>
                  <a:lnTo>
                    <a:pt x="5631" y="2188"/>
                  </a:lnTo>
                  <a:lnTo>
                    <a:pt x="5613" y="2225"/>
                  </a:lnTo>
                  <a:lnTo>
                    <a:pt x="5595" y="2262"/>
                  </a:lnTo>
                  <a:lnTo>
                    <a:pt x="5595" y="2262"/>
                  </a:lnTo>
                  <a:lnTo>
                    <a:pt x="5595" y="2262"/>
                  </a:lnTo>
                  <a:lnTo>
                    <a:pt x="5575" y="2299"/>
                  </a:lnTo>
                  <a:lnTo>
                    <a:pt x="5553" y="2334"/>
                  </a:lnTo>
                  <a:lnTo>
                    <a:pt x="5532" y="2369"/>
                  </a:lnTo>
                  <a:lnTo>
                    <a:pt x="5509" y="2403"/>
                  </a:lnTo>
                  <a:lnTo>
                    <a:pt x="5485" y="2436"/>
                  </a:lnTo>
                  <a:lnTo>
                    <a:pt x="5460" y="2470"/>
                  </a:lnTo>
                  <a:lnTo>
                    <a:pt x="5434" y="2502"/>
                  </a:lnTo>
                  <a:lnTo>
                    <a:pt x="5407" y="2534"/>
                  </a:lnTo>
                  <a:lnTo>
                    <a:pt x="5380" y="2566"/>
                  </a:lnTo>
                  <a:lnTo>
                    <a:pt x="5351" y="2597"/>
                  </a:lnTo>
                  <a:lnTo>
                    <a:pt x="5322" y="2626"/>
                  </a:lnTo>
                  <a:lnTo>
                    <a:pt x="5293" y="2655"/>
                  </a:lnTo>
                  <a:lnTo>
                    <a:pt x="5263" y="2684"/>
                  </a:lnTo>
                  <a:lnTo>
                    <a:pt x="5231" y="2712"/>
                  </a:lnTo>
                  <a:lnTo>
                    <a:pt x="5198" y="2739"/>
                  </a:lnTo>
                  <a:lnTo>
                    <a:pt x="5166" y="2765"/>
                  </a:lnTo>
                  <a:lnTo>
                    <a:pt x="5166" y="2765"/>
                  </a:lnTo>
                  <a:lnTo>
                    <a:pt x="5166" y="2765"/>
                  </a:lnTo>
                  <a:lnTo>
                    <a:pt x="5133" y="2791"/>
                  </a:lnTo>
                  <a:lnTo>
                    <a:pt x="5099" y="2816"/>
                  </a:lnTo>
                  <a:lnTo>
                    <a:pt x="5064" y="2840"/>
                  </a:lnTo>
                  <a:lnTo>
                    <a:pt x="5029" y="2865"/>
                  </a:lnTo>
                  <a:lnTo>
                    <a:pt x="4993" y="2888"/>
                  </a:lnTo>
                  <a:lnTo>
                    <a:pt x="4957" y="2909"/>
                  </a:lnTo>
                  <a:lnTo>
                    <a:pt x="4918" y="2931"/>
                  </a:lnTo>
                  <a:lnTo>
                    <a:pt x="4882" y="2952"/>
                  </a:lnTo>
                  <a:lnTo>
                    <a:pt x="4843" y="2972"/>
                  </a:lnTo>
                  <a:lnTo>
                    <a:pt x="4804" y="2990"/>
                  </a:lnTo>
                  <a:lnTo>
                    <a:pt x="4765" y="3009"/>
                  </a:lnTo>
                  <a:lnTo>
                    <a:pt x="4724" y="3027"/>
                  </a:lnTo>
                  <a:lnTo>
                    <a:pt x="4684" y="3044"/>
                  </a:lnTo>
                  <a:lnTo>
                    <a:pt x="4643" y="3061"/>
                  </a:lnTo>
                  <a:lnTo>
                    <a:pt x="4560" y="3090"/>
                  </a:lnTo>
                  <a:lnTo>
                    <a:pt x="4517" y="3103"/>
                  </a:lnTo>
                  <a:lnTo>
                    <a:pt x="4475" y="3117"/>
                  </a:lnTo>
                  <a:lnTo>
                    <a:pt x="4432" y="3128"/>
                  </a:lnTo>
                  <a:lnTo>
                    <a:pt x="4387" y="3140"/>
                  </a:lnTo>
                  <a:lnTo>
                    <a:pt x="4344" y="3151"/>
                  </a:lnTo>
                  <a:lnTo>
                    <a:pt x="4300" y="3160"/>
                  </a:lnTo>
                  <a:lnTo>
                    <a:pt x="4254" y="3169"/>
                  </a:lnTo>
                  <a:lnTo>
                    <a:pt x="4210" y="3177"/>
                  </a:lnTo>
                  <a:lnTo>
                    <a:pt x="4164" y="3183"/>
                  </a:lnTo>
                  <a:lnTo>
                    <a:pt x="4118" y="3189"/>
                  </a:lnTo>
                  <a:lnTo>
                    <a:pt x="4072" y="3194"/>
                  </a:lnTo>
                  <a:lnTo>
                    <a:pt x="4025" y="3198"/>
                  </a:lnTo>
                  <a:lnTo>
                    <a:pt x="3979" y="3201"/>
                  </a:lnTo>
                  <a:lnTo>
                    <a:pt x="3931" y="3204"/>
                  </a:lnTo>
                  <a:lnTo>
                    <a:pt x="3884" y="3206"/>
                  </a:lnTo>
                  <a:lnTo>
                    <a:pt x="3836" y="3206"/>
                  </a:lnTo>
                  <a:lnTo>
                    <a:pt x="3836" y="3206"/>
                  </a:lnTo>
                  <a:lnTo>
                    <a:pt x="1924" y="3206"/>
                  </a:lnTo>
                  <a:lnTo>
                    <a:pt x="1924" y="3206"/>
                  </a:lnTo>
                  <a:lnTo>
                    <a:pt x="1852" y="3206"/>
                  </a:lnTo>
                  <a:lnTo>
                    <a:pt x="1781" y="3201"/>
                  </a:lnTo>
                  <a:lnTo>
                    <a:pt x="1711" y="3197"/>
                  </a:lnTo>
                  <a:lnTo>
                    <a:pt x="1642" y="3189"/>
                  </a:lnTo>
                  <a:lnTo>
                    <a:pt x="1573" y="3180"/>
                  </a:lnTo>
                  <a:lnTo>
                    <a:pt x="1506" y="3169"/>
                  </a:lnTo>
                  <a:lnTo>
                    <a:pt x="1438" y="3155"/>
                  </a:lnTo>
                  <a:lnTo>
                    <a:pt x="1373" y="3140"/>
                  </a:lnTo>
                  <a:lnTo>
                    <a:pt x="1307" y="3123"/>
                  </a:lnTo>
                  <a:lnTo>
                    <a:pt x="1243" y="3103"/>
                  </a:lnTo>
                  <a:lnTo>
                    <a:pt x="1178" y="3082"/>
                  </a:lnTo>
                  <a:lnTo>
                    <a:pt x="1117" y="3061"/>
                  </a:lnTo>
                  <a:lnTo>
                    <a:pt x="1056" y="3036"/>
                  </a:lnTo>
                  <a:lnTo>
                    <a:pt x="995" y="3009"/>
                  </a:lnTo>
                  <a:lnTo>
                    <a:pt x="937" y="2981"/>
                  </a:lnTo>
                  <a:lnTo>
                    <a:pt x="878" y="2952"/>
                  </a:lnTo>
                  <a:lnTo>
                    <a:pt x="878" y="2952"/>
                  </a:lnTo>
                  <a:lnTo>
                    <a:pt x="878" y="2952"/>
                  </a:lnTo>
                  <a:lnTo>
                    <a:pt x="822" y="2920"/>
                  </a:lnTo>
                  <a:lnTo>
                    <a:pt x="767" y="2888"/>
                  </a:lnTo>
                  <a:lnTo>
                    <a:pt x="713" y="2852"/>
                  </a:lnTo>
                  <a:lnTo>
                    <a:pt x="661" y="2816"/>
                  </a:lnTo>
                  <a:lnTo>
                    <a:pt x="611" y="2779"/>
                  </a:lnTo>
                  <a:lnTo>
                    <a:pt x="562" y="2739"/>
                  </a:lnTo>
                  <a:lnTo>
                    <a:pt x="513" y="2698"/>
                  </a:lnTo>
                  <a:lnTo>
                    <a:pt x="467" y="2655"/>
                  </a:lnTo>
                  <a:lnTo>
                    <a:pt x="422" y="2611"/>
                  </a:lnTo>
                  <a:lnTo>
                    <a:pt x="380" y="2566"/>
                  </a:lnTo>
                  <a:lnTo>
                    <a:pt x="340" y="2519"/>
                  </a:lnTo>
                  <a:lnTo>
                    <a:pt x="300" y="2470"/>
                  </a:lnTo>
                  <a:lnTo>
                    <a:pt x="263" y="2421"/>
                  </a:lnTo>
                  <a:lnTo>
                    <a:pt x="228" y="2369"/>
                  </a:lnTo>
                  <a:lnTo>
                    <a:pt x="196" y="2317"/>
                  </a:lnTo>
                  <a:lnTo>
                    <a:pt x="165" y="2262"/>
                  </a:lnTo>
                  <a:lnTo>
                    <a:pt x="165" y="2262"/>
                  </a:lnTo>
                  <a:lnTo>
                    <a:pt x="165" y="2262"/>
                  </a:lnTo>
                  <a:lnTo>
                    <a:pt x="145" y="2225"/>
                  </a:lnTo>
                  <a:lnTo>
                    <a:pt x="129" y="2188"/>
                  </a:lnTo>
                  <a:lnTo>
                    <a:pt x="112" y="2150"/>
                  </a:lnTo>
                  <a:lnTo>
                    <a:pt x="95" y="2112"/>
                  </a:lnTo>
                  <a:lnTo>
                    <a:pt x="81" y="2072"/>
                  </a:lnTo>
                  <a:lnTo>
                    <a:pt x="67" y="2034"/>
                  </a:lnTo>
                  <a:lnTo>
                    <a:pt x="55" y="1994"/>
                  </a:lnTo>
                  <a:lnTo>
                    <a:pt x="43" y="1953"/>
                  </a:lnTo>
                  <a:lnTo>
                    <a:pt x="34" y="1911"/>
                  </a:lnTo>
                  <a:lnTo>
                    <a:pt x="24" y="1872"/>
                  </a:lnTo>
                  <a:lnTo>
                    <a:pt x="17" y="1829"/>
                  </a:lnTo>
                  <a:lnTo>
                    <a:pt x="11" y="1787"/>
                  </a:lnTo>
                  <a:lnTo>
                    <a:pt x="6" y="1745"/>
                  </a:lnTo>
                  <a:lnTo>
                    <a:pt x="3" y="1702"/>
                  </a:lnTo>
                  <a:lnTo>
                    <a:pt x="0" y="1659"/>
                  </a:lnTo>
                  <a:lnTo>
                    <a:pt x="0" y="1616"/>
                  </a:lnTo>
                  <a:lnTo>
                    <a:pt x="0" y="1616"/>
                  </a:lnTo>
                  <a:lnTo>
                    <a:pt x="0" y="1590"/>
                  </a:lnTo>
                  <a:lnTo>
                    <a:pt x="0" y="1590"/>
                  </a:lnTo>
                  <a:lnTo>
                    <a:pt x="0" y="1547"/>
                  </a:lnTo>
                  <a:lnTo>
                    <a:pt x="3" y="1504"/>
                  </a:lnTo>
                  <a:lnTo>
                    <a:pt x="6" y="1461"/>
                  </a:lnTo>
                  <a:lnTo>
                    <a:pt x="11" y="1420"/>
                  </a:lnTo>
                  <a:lnTo>
                    <a:pt x="17" y="1377"/>
                  </a:lnTo>
                  <a:lnTo>
                    <a:pt x="24" y="1336"/>
                  </a:lnTo>
                  <a:lnTo>
                    <a:pt x="34" y="1295"/>
                  </a:lnTo>
                  <a:lnTo>
                    <a:pt x="43" y="1253"/>
                  </a:lnTo>
                  <a:lnTo>
                    <a:pt x="55" y="1214"/>
                  </a:lnTo>
                  <a:lnTo>
                    <a:pt x="67" y="1174"/>
                  </a:lnTo>
                  <a:lnTo>
                    <a:pt x="81" y="1134"/>
                  </a:lnTo>
                  <a:lnTo>
                    <a:pt x="95" y="1096"/>
                  </a:lnTo>
                  <a:lnTo>
                    <a:pt x="112" y="1056"/>
                  </a:lnTo>
                  <a:lnTo>
                    <a:pt x="129" y="1019"/>
                  </a:lnTo>
                  <a:lnTo>
                    <a:pt x="145" y="981"/>
                  </a:lnTo>
                  <a:lnTo>
                    <a:pt x="165" y="944"/>
                  </a:lnTo>
                  <a:lnTo>
                    <a:pt x="165" y="944"/>
                  </a:lnTo>
                  <a:lnTo>
                    <a:pt x="165" y="944"/>
                  </a:lnTo>
                  <a:lnTo>
                    <a:pt x="185" y="909"/>
                  </a:lnTo>
                  <a:lnTo>
                    <a:pt x="207" y="872"/>
                  </a:lnTo>
                  <a:lnTo>
                    <a:pt x="228" y="839"/>
                  </a:lnTo>
                  <a:lnTo>
                    <a:pt x="251" y="803"/>
                  </a:lnTo>
                  <a:lnTo>
                    <a:pt x="275" y="770"/>
                  </a:lnTo>
                  <a:lnTo>
                    <a:pt x="300" y="736"/>
                  </a:lnTo>
                  <a:lnTo>
                    <a:pt x="326" y="704"/>
                  </a:lnTo>
                  <a:lnTo>
                    <a:pt x="352" y="672"/>
                  </a:lnTo>
                  <a:lnTo>
                    <a:pt x="380" y="641"/>
                  </a:lnTo>
                  <a:lnTo>
                    <a:pt x="409" y="611"/>
                  </a:lnTo>
                  <a:lnTo>
                    <a:pt x="438" y="580"/>
                  </a:lnTo>
                  <a:lnTo>
                    <a:pt x="467" y="551"/>
                  </a:lnTo>
                  <a:lnTo>
                    <a:pt x="497" y="523"/>
                  </a:lnTo>
                  <a:lnTo>
                    <a:pt x="529" y="494"/>
                  </a:lnTo>
                  <a:lnTo>
                    <a:pt x="562" y="468"/>
                  </a:lnTo>
                  <a:lnTo>
                    <a:pt x="594" y="441"/>
                  </a:lnTo>
                  <a:lnTo>
                    <a:pt x="594" y="441"/>
                  </a:lnTo>
                  <a:lnTo>
                    <a:pt x="594" y="441"/>
                  </a:lnTo>
                  <a:lnTo>
                    <a:pt x="627" y="416"/>
                  </a:lnTo>
                  <a:lnTo>
                    <a:pt x="661" y="390"/>
                  </a:lnTo>
                  <a:lnTo>
                    <a:pt x="696" y="366"/>
                  </a:lnTo>
                  <a:lnTo>
                    <a:pt x="731" y="343"/>
                  </a:lnTo>
                  <a:lnTo>
                    <a:pt x="767" y="320"/>
                  </a:lnTo>
                  <a:lnTo>
                    <a:pt x="803" y="297"/>
                  </a:lnTo>
                  <a:lnTo>
                    <a:pt x="842" y="275"/>
                  </a:lnTo>
                  <a:lnTo>
                    <a:pt x="878" y="256"/>
                  </a:lnTo>
                  <a:lnTo>
                    <a:pt x="917" y="236"/>
                  </a:lnTo>
                  <a:lnTo>
                    <a:pt x="956" y="216"/>
                  </a:lnTo>
                  <a:lnTo>
                    <a:pt x="995" y="197"/>
                  </a:lnTo>
                  <a:lnTo>
                    <a:pt x="1036" y="181"/>
                  </a:lnTo>
                  <a:lnTo>
                    <a:pt x="1076" y="162"/>
                  </a:lnTo>
                  <a:lnTo>
                    <a:pt x="1117" y="147"/>
                  </a:lnTo>
                  <a:lnTo>
                    <a:pt x="1200" y="116"/>
                  </a:lnTo>
                  <a:lnTo>
                    <a:pt x="1243" y="103"/>
                  </a:lnTo>
                  <a:lnTo>
                    <a:pt x="1285" y="90"/>
                  </a:lnTo>
                  <a:lnTo>
                    <a:pt x="1328" y="78"/>
                  </a:lnTo>
                  <a:lnTo>
                    <a:pt x="1373" y="67"/>
                  </a:lnTo>
                  <a:lnTo>
                    <a:pt x="1416" y="57"/>
                  </a:lnTo>
                  <a:lnTo>
                    <a:pt x="1460" y="47"/>
                  </a:lnTo>
                  <a:lnTo>
                    <a:pt x="1506" y="38"/>
                  </a:lnTo>
                  <a:lnTo>
                    <a:pt x="1550" y="31"/>
                  </a:lnTo>
                  <a:lnTo>
                    <a:pt x="1596" y="23"/>
                  </a:lnTo>
                  <a:lnTo>
                    <a:pt x="1642" y="17"/>
                  </a:lnTo>
                  <a:lnTo>
                    <a:pt x="1688" y="12"/>
                  </a:lnTo>
                  <a:lnTo>
                    <a:pt x="1735" y="8"/>
                  </a:lnTo>
                  <a:lnTo>
                    <a:pt x="1781" y="5"/>
                  </a:lnTo>
                  <a:lnTo>
                    <a:pt x="1829" y="3"/>
                  </a:lnTo>
                  <a:lnTo>
                    <a:pt x="1876" y="2"/>
                  </a:lnTo>
                  <a:lnTo>
                    <a:pt x="1924" y="0"/>
                  </a:lnTo>
                  <a:lnTo>
                    <a:pt x="1924" y="0"/>
                  </a:lnTo>
                  <a:lnTo>
                    <a:pt x="3836" y="0"/>
                  </a:lnTo>
                  <a:lnTo>
                    <a:pt x="3836" y="0"/>
                  </a:lnTo>
                  <a:lnTo>
                    <a:pt x="3908" y="2"/>
                  </a:lnTo>
                  <a:lnTo>
                    <a:pt x="3979" y="5"/>
                  </a:lnTo>
                  <a:lnTo>
                    <a:pt x="4049" y="11"/>
                  </a:lnTo>
                  <a:lnTo>
                    <a:pt x="4118" y="17"/>
                  </a:lnTo>
                  <a:lnTo>
                    <a:pt x="4187" y="26"/>
                  </a:lnTo>
                  <a:lnTo>
                    <a:pt x="4254" y="38"/>
                  </a:lnTo>
                  <a:lnTo>
                    <a:pt x="4322" y="52"/>
                  </a:lnTo>
                  <a:lnTo>
                    <a:pt x="4387" y="67"/>
                  </a:lnTo>
                  <a:lnTo>
                    <a:pt x="4453" y="84"/>
                  </a:lnTo>
                  <a:lnTo>
                    <a:pt x="4517" y="103"/>
                  </a:lnTo>
                  <a:lnTo>
                    <a:pt x="4582" y="124"/>
                  </a:lnTo>
                  <a:lnTo>
                    <a:pt x="4643" y="147"/>
                  </a:lnTo>
                  <a:lnTo>
                    <a:pt x="4704" y="171"/>
                  </a:lnTo>
                  <a:lnTo>
                    <a:pt x="4765" y="197"/>
                  </a:lnTo>
                  <a:lnTo>
                    <a:pt x="4823" y="225"/>
                  </a:lnTo>
                  <a:lnTo>
                    <a:pt x="4882" y="256"/>
                  </a:lnTo>
                  <a:lnTo>
                    <a:pt x="4882" y="256"/>
                  </a:lnTo>
                  <a:lnTo>
                    <a:pt x="4882" y="256"/>
                  </a:lnTo>
                  <a:lnTo>
                    <a:pt x="4938" y="286"/>
                  </a:lnTo>
                  <a:lnTo>
                    <a:pt x="4993" y="320"/>
                  </a:lnTo>
                  <a:lnTo>
                    <a:pt x="5047" y="355"/>
                  </a:lnTo>
                  <a:lnTo>
                    <a:pt x="5099" y="390"/>
                  </a:lnTo>
                  <a:lnTo>
                    <a:pt x="5149" y="428"/>
                  </a:lnTo>
                  <a:lnTo>
                    <a:pt x="5198" y="468"/>
                  </a:lnTo>
                  <a:lnTo>
                    <a:pt x="5247" y="510"/>
                  </a:lnTo>
                  <a:lnTo>
                    <a:pt x="5293" y="551"/>
                  </a:lnTo>
                  <a:lnTo>
                    <a:pt x="5338" y="595"/>
                  </a:lnTo>
                  <a:lnTo>
                    <a:pt x="5380" y="641"/>
                  </a:lnTo>
                  <a:lnTo>
                    <a:pt x="5420" y="689"/>
                  </a:lnTo>
                  <a:lnTo>
                    <a:pt x="5460" y="736"/>
                  </a:lnTo>
                  <a:lnTo>
                    <a:pt x="5497" y="787"/>
                  </a:lnTo>
                  <a:lnTo>
                    <a:pt x="5532" y="839"/>
                  </a:lnTo>
                  <a:lnTo>
                    <a:pt x="5564" y="891"/>
                  </a:lnTo>
                  <a:lnTo>
                    <a:pt x="5595" y="944"/>
                  </a:lnTo>
                  <a:lnTo>
                    <a:pt x="5595" y="944"/>
                  </a:lnTo>
                  <a:lnTo>
                    <a:pt x="5595" y="944"/>
                  </a:lnTo>
                  <a:lnTo>
                    <a:pt x="5613" y="981"/>
                  </a:lnTo>
                  <a:lnTo>
                    <a:pt x="5631" y="1019"/>
                  </a:lnTo>
                  <a:lnTo>
                    <a:pt x="5648" y="1056"/>
                  </a:lnTo>
                  <a:lnTo>
                    <a:pt x="5665" y="1094"/>
                  </a:lnTo>
                  <a:lnTo>
                    <a:pt x="5679" y="1134"/>
                  </a:lnTo>
                  <a:lnTo>
                    <a:pt x="5693" y="1174"/>
                  </a:lnTo>
                  <a:lnTo>
                    <a:pt x="5705" y="1214"/>
                  </a:lnTo>
                  <a:lnTo>
                    <a:pt x="5717" y="1253"/>
                  </a:lnTo>
                  <a:lnTo>
                    <a:pt x="5726" y="1295"/>
                  </a:lnTo>
                  <a:lnTo>
                    <a:pt x="5736" y="1336"/>
                  </a:lnTo>
                  <a:lnTo>
                    <a:pt x="5743" y="1377"/>
                  </a:lnTo>
                  <a:lnTo>
                    <a:pt x="5749" y="1419"/>
                  </a:lnTo>
                  <a:lnTo>
                    <a:pt x="5754" y="1461"/>
                  </a:lnTo>
                  <a:lnTo>
                    <a:pt x="5757" y="1503"/>
                  </a:lnTo>
                  <a:lnTo>
                    <a:pt x="5758" y="1546"/>
                  </a:lnTo>
                  <a:lnTo>
                    <a:pt x="5760" y="1588"/>
                  </a:lnTo>
                  <a:lnTo>
                    <a:pt x="5760" y="1588"/>
                  </a:lnTo>
                  <a:lnTo>
                    <a:pt x="5760" y="1588"/>
                  </a:lnTo>
                  <a:lnTo>
                    <a:pt x="5760" y="1590"/>
                  </a:lnTo>
                  <a:lnTo>
                    <a:pt x="5760" y="1590"/>
                  </a:lnTo>
                  <a:close/>
                  <a:moveTo>
                    <a:pt x="750" y="1948"/>
                  </a:moveTo>
                  <a:lnTo>
                    <a:pt x="750" y="1948"/>
                  </a:lnTo>
                  <a:lnTo>
                    <a:pt x="773" y="1988"/>
                  </a:lnTo>
                  <a:lnTo>
                    <a:pt x="797" y="2026"/>
                  </a:lnTo>
                  <a:lnTo>
                    <a:pt x="826" y="2066"/>
                  </a:lnTo>
                  <a:lnTo>
                    <a:pt x="857" y="2103"/>
                  </a:lnTo>
                  <a:lnTo>
                    <a:pt x="889" y="2139"/>
                  </a:lnTo>
                  <a:lnTo>
                    <a:pt x="926" y="2176"/>
                  </a:lnTo>
                  <a:lnTo>
                    <a:pt x="964" y="2211"/>
                  </a:lnTo>
                  <a:lnTo>
                    <a:pt x="1005" y="2245"/>
                  </a:lnTo>
                  <a:lnTo>
                    <a:pt x="1005" y="2245"/>
                  </a:lnTo>
                  <a:lnTo>
                    <a:pt x="1005" y="2245"/>
                  </a:lnTo>
                  <a:lnTo>
                    <a:pt x="1048" y="2277"/>
                  </a:lnTo>
                  <a:lnTo>
                    <a:pt x="1094" y="2309"/>
                  </a:lnTo>
                  <a:lnTo>
                    <a:pt x="1142" y="2338"/>
                  </a:lnTo>
                  <a:lnTo>
                    <a:pt x="1192" y="2367"/>
                  </a:lnTo>
                  <a:lnTo>
                    <a:pt x="1244" y="2393"/>
                  </a:lnTo>
                  <a:lnTo>
                    <a:pt x="1298" y="2418"/>
                  </a:lnTo>
                  <a:lnTo>
                    <a:pt x="1354" y="2441"/>
                  </a:lnTo>
                  <a:lnTo>
                    <a:pt x="1411" y="2461"/>
                  </a:lnTo>
                  <a:lnTo>
                    <a:pt x="1471" y="2479"/>
                  </a:lnTo>
                  <a:lnTo>
                    <a:pt x="1532" y="2496"/>
                  </a:lnTo>
                  <a:lnTo>
                    <a:pt x="1593" y="2510"/>
                  </a:lnTo>
                  <a:lnTo>
                    <a:pt x="1657" y="2522"/>
                  </a:lnTo>
                  <a:lnTo>
                    <a:pt x="1722" y="2531"/>
                  </a:lnTo>
                  <a:lnTo>
                    <a:pt x="1789" y="2537"/>
                  </a:lnTo>
                  <a:lnTo>
                    <a:pt x="1856" y="2542"/>
                  </a:lnTo>
                  <a:lnTo>
                    <a:pt x="1924" y="2543"/>
                  </a:lnTo>
                  <a:lnTo>
                    <a:pt x="1924" y="2543"/>
                  </a:lnTo>
                  <a:lnTo>
                    <a:pt x="3836" y="2543"/>
                  </a:lnTo>
                  <a:lnTo>
                    <a:pt x="3836" y="2543"/>
                  </a:lnTo>
                  <a:lnTo>
                    <a:pt x="3887" y="2542"/>
                  </a:lnTo>
                  <a:lnTo>
                    <a:pt x="3937" y="2540"/>
                  </a:lnTo>
                  <a:lnTo>
                    <a:pt x="3988" y="2536"/>
                  </a:lnTo>
                  <a:lnTo>
                    <a:pt x="4038" y="2531"/>
                  </a:lnTo>
                  <a:lnTo>
                    <a:pt x="4086" y="2523"/>
                  </a:lnTo>
                  <a:lnTo>
                    <a:pt x="4135" y="2516"/>
                  </a:lnTo>
                  <a:lnTo>
                    <a:pt x="4182" y="2507"/>
                  </a:lnTo>
                  <a:lnTo>
                    <a:pt x="4228" y="2496"/>
                  </a:lnTo>
                  <a:lnTo>
                    <a:pt x="4274" y="2484"/>
                  </a:lnTo>
                  <a:lnTo>
                    <a:pt x="4320" y="2470"/>
                  </a:lnTo>
                  <a:lnTo>
                    <a:pt x="4363" y="2456"/>
                  </a:lnTo>
                  <a:lnTo>
                    <a:pt x="4406" y="2441"/>
                  </a:lnTo>
                  <a:lnTo>
                    <a:pt x="4449" y="2424"/>
                  </a:lnTo>
                  <a:lnTo>
                    <a:pt x="4490" y="2406"/>
                  </a:lnTo>
                  <a:lnTo>
                    <a:pt x="4530" y="2387"/>
                  </a:lnTo>
                  <a:lnTo>
                    <a:pt x="4568" y="2367"/>
                  </a:lnTo>
                  <a:lnTo>
                    <a:pt x="4568" y="2367"/>
                  </a:lnTo>
                  <a:lnTo>
                    <a:pt x="4568" y="2367"/>
                  </a:lnTo>
                  <a:lnTo>
                    <a:pt x="4606" y="2346"/>
                  </a:lnTo>
                  <a:lnTo>
                    <a:pt x="4643" y="2325"/>
                  </a:lnTo>
                  <a:lnTo>
                    <a:pt x="4678" y="2302"/>
                  </a:lnTo>
                  <a:lnTo>
                    <a:pt x="4712" y="2277"/>
                  </a:lnTo>
                  <a:lnTo>
                    <a:pt x="4744" y="2253"/>
                  </a:lnTo>
                  <a:lnTo>
                    <a:pt x="4776" y="2228"/>
                  </a:lnTo>
                  <a:lnTo>
                    <a:pt x="4805" y="2202"/>
                  </a:lnTo>
                  <a:lnTo>
                    <a:pt x="4834" y="2176"/>
                  </a:lnTo>
                  <a:lnTo>
                    <a:pt x="4862" y="2149"/>
                  </a:lnTo>
                  <a:lnTo>
                    <a:pt x="4888" y="2121"/>
                  </a:lnTo>
                  <a:lnTo>
                    <a:pt x="4911" y="2093"/>
                  </a:lnTo>
                  <a:lnTo>
                    <a:pt x="4934" y="2066"/>
                  </a:lnTo>
                  <a:lnTo>
                    <a:pt x="4955" y="2037"/>
                  </a:lnTo>
                  <a:lnTo>
                    <a:pt x="4975" y="2008"/>
                  </a:lnTo>
                  <a:lnTo>
                    <a:pt x="4993" y="1977"/>
                  </a:lnTo>
                  <a:lnTo>
                    <a:pt x="5010" y="1948"/>
                  </a:lnTo>
                  <a:lnTo>
                    <a:pt x="5010" y="1948"/>
                  </a:lnTo>
                  <a:lnTo>
                    <a:pt x="5010" y="1948"/>
                  </a:lnTo>
                  <a:lnTo>
                    <a:pt x="5030" y="1908"/>
                  </a:lnTo>
                  <a:lnTo>
                    <a:pt x="5048" y="1867"/>
                  </a:lnTo>
                  <a:lnTo>
                    <a:pt x="5062" y="1827"/>
                  </a:lnTo>
                  <a:lnTo>
                    <a:pt x="5074" y="1786"/>
                  </a:lnTo>
                  <a:lnTo>
                    <a:pt x="5084" y="1745"/>
                  </a:lnTo>
                  <a:lnTo>
                    <a:pt x="5091" y="1702"/>
                  </a:lnTo>
                  <a:lnTo>
                    <a:pt x="5094" y="1659"/>
                  </a:lnTo>
                  <a:lnTo>
                    <a:pt x="5096" y="1616"/>
                  </a:lnTo>
                  <a:lnTo>
                    <a:pt x="5096" y="1616"/>
                  </a:lnTo>
                  <a:lnTo>
                    <a:pt x="5096" y="1590"/>
                  </a:lnTo>
                  <a:lnTo>
                    <a:pt x="5096" y="1590"/>
                  </a:lnTo>
                  <a:lnTo>
                    <a:pt x="5094" y="1547"/>
                  </a:lnTo>
                  <a:lnTo>
                    <a:pt x="5091" y="1504"/>
                  </a:lnTo>
                  <a:lnTo>
                    <a:pt x="5084" y="1463"/>
                  </a:lnTo>
                  <a:lnTo>
                    <a:pt x="5074" y="1422"/>
                  </a:lnTo>
                  <a:lnTo>
                    <a:pt x="5062" y="1380"/>
                  </a:lnTo>
                  <a:lnTo>
                    <a:pt x="5048" y="1339"/>
                  </a:lnTo>
                  <a:lnTo>
                    <a:pt x="5030" y="1299"/>
                  </a:lnTo>
                  <a:lnTo>
                    <a:pt x="5010" y="1259"/>
                  </a:lnTo>
                  <a:lnTo>
                    <a:pt x="5010" y="1259"/>
                  </a:lnTo>
                  <a:lnTo>
                    <a:pt x="5010" y="1259"/>
                  </a:lnTo>
                  <a:lnTo>
                    <a:pt x="4987" y="1220"/>
                  </a:lnTo>
                  <a:lnTo>
                    <a:pt x="4963" y="1180"/>
                  </a:lnTo>
                  <a:lnTo>
                    <a:pt x="4934" y="1142"/>
                  </a:lnTo>
                  <a:lnTo>
                    <a:pt x="4903" y="1103"/>
                  </a:lnTo>
                  <a:lnTo>
                    <a:pt x="4869" y="1067"/>
                  </a:lnTo>
                  <a:lnTo>
                    <a:pt x="4834" y="1031"/>
                  </a:lnTo>
                  <a:lnTo>
                    <a:pt x="4796" y="996"/>
                  </a:lnTo>
                  <a:lnTo>
                    <a:pt x="4755" y="963"/>
                  </a:lnTo>
                  <a:lnTo>
                    <a:pt x="4755" y="963"/>
                  </a:lnTo>
                  <a:lnTo>
                    <a:pt x="4755" y="963"/>
                  </a:lnTo>
                  <a:lnTo>
                    <a:pt x="4712" y="929"/>
                  </a:lnTo>
                  <a:lnTo>
                    <a:pt x="4666" y="898"/>
                  </a:lnTo>
                  <a:lnTo>
                    <a:pt x="4618" y="868"/>
                  </a:lnTo>
                  <a:lnTo>
                    <a:pt x="4568" y="840"/>
                  </a:lnTo>
                  <a:lnTo>
                    <a:pt x="4516" y="814"/>
                  </a:lnTo>
                  <a:lnTo>
                    <a:pt x="4462" y="790"/>
                  </a:lnTo>
                  <a:lnTo>
                    <a:pt x="4406" y="767"/>
                  </a:lnTo>
                  <a:lnTo>
                    <a:pt x="4349" y="745"/>
                  </a:lnTo>
                  <a:lnTo>
                    <a:pt x="4289" y="727"/>
                  </a:lnTo>
                  <a:lnTo>
                    <a:pt x="4228" y="710"/>
                  </a:lnTo>
                  <a:lnTo>
                    <a:pt x="4167" y="696"/>
                  </a:lnTo>
                  <a:lnTo>
                    <a:pt x="4103" y="686"/>
                  </a:lnTo>
                  <a:lnTo>
                    <a:pt x="4038" y="676"/>
                  </a:lnTo>
                  <a:lnTo>
                    <a:pt x="3971" y="669"/>
                  </a:lnTo>
                  <a:lnTo>
                    <a:pt x="3904" y="666"/>
                  </a:lnTo>
                  <a:lnTo>
                    <a:pt x="3836" y="664"/>
                  </a:lnTo>
                  <a:lnTo>
                    <a:pt x="3836" y="664"/>
                  </a:lnTo>
                  <a:lnTo>
                    <a:pt x="1924" y="664"/>
                  </a:lnTo>
                  <a:lnTo>
                    <a:pt x="1924" y="664"/>
                  </a:lnTo>
                  <a:lnTo>
                    <a:pt x="1873" y="664"/>
                  </a:lnTo>
                  <a:lnTo>
                    <a:pt x="1821" y="667"/>
                  </a:lnTo>
                  <a:lnTo>
                    <a:pt x="1772" y="670"/>
                  </a:lnTo>
                  <a:lnTo>
                    <a:pt x="1722" y="676"/>
                  </a:lnTo>
                  <a:lnTo>
                    <a:pt x="1673" y="683"/>
                  </a:lnTo>
                  <a:lnTo>
                    <a:pt x="1625" y="690"/>
                  </a:lnTo>
                  <a:lnTo>
                    <a:pt x="1578" y="699"/>
                  </a:lnTo>
                  <a:lnTo>
                    <a:pt x="1532" y="710"/>
                  </a:lnTo>
                  <a:lnTo>
                    <a:pt x="1486" y="722"/>
                  </a:lnTo>
                  <a:lnTo>
                    <a:pt x="1440" y="736"/>
                  </a:lnTo>
                  <a:lnTo>
                    <a:pt x="1397" y="751"/>
                  </a:lnTo>
                  <a:lnTo>
                    <a:pt x="1354" y="767"/>
                  </a:lnTo>
                  <a:lnTo>
                    <a:pt x="1311" y="784"/>
                  </a:lnTo>
                  <a:lnTo>
                    <a:pt x="1270" y="800"/>
                  </a:lnTo>
                  <a:lnTo>
                    <a:pt x="1230" y="820"/>
                  </a:lnTo>
                  <a:lnTo>
                    <a:pt x="1192" y="840"/>
                  </a:lnTo>
                  <a:lnTo>
                    <a:pt x="1192" y="840"/>
                  </a:lnTo>
                  <a:lnTo>
                    <a:pt x="1192" y="840"/>
                  </a:lnTo>
                  <a:lnTo>
                    <a:pt x="1154" y="862"/>
                  </a:lnTo>
                  <a:lnTo>
                    <a:pt x="1117" y="883"/>
                  </a:lnTo>
                  <a:lnTo>
                    <a:pt x="1082" y="906"/>
                  </a:lnTo>
                  <a:lnTo>
                    <a:pt x="1048" y="929"/>
                  </a:lnTo>
                  <a:lnTo>
                    <a:pt x="1016" y="953"/>
                  </a:lnTo>
                  <a:lnTo>
                    <a:pt x="984" y="978"/>
                  </a:lnTo>
                  <a:lnTo>
                    <a:pt x="955" y="1004"/>
                  </a:lnTo>
                  <a:lnTo>
                    <a:pt x="926" y="1031"/>
                  </a:lnTo>
                  <a:lnTo>
                    <a:pt x="898" y="1057"/>
                  </a:lnTo>
                  <a:lnTo>
                    <a:pt x="872" y="1085"/>
                  </a:lnTo>
                  <a:lnTo>
                    <a:pt x="849" y="1113"/>
                  </a:lnTo>
                  <a:lnTo>
                    <a:pt x="826" y="1142"/>
                  </a:lnTo>
                  <a:lnTo>
                    <a:pt x="805" y="1171"/>
                  </a:lnTo>
                  <a:lnTo>
                    <a:pt x="785" y="1200"/>
                  </a:lnTo>
                  <a:lnTo>
                    <a:pt x="767" y="1229"/>
                  </a:lnTo>
                  <a:lnTo>
                    <a:pt x="750" y="1259"/>
                  </a:lnTo>
                  <a:lnTo>
                    <a:pt x="750" y="1259"/>
                  </a:lnTo>
                  <a:lnTo>
                    <a:pt x="750" y="1259"/>
                  </a:lnTo>
                  <a:lnTo>
                    <a:pt x="730" y="1299"/>
                  </a:lnTo>
                  <a:lnTo>
                    <a:pt x="712" y="1339"/>
                  </a:lnTo>
                  <a:lnTo>
                    <a:pt x="698" y="1380"/>
                  </a:lnTo>
                  <a:lnTo>
                    <a:pt x="686" y="1422"/>
                  </a:lnTo>
                  <a:lnTo>
                    <a:pt x="676" y="1463"/>
                  </a:lnTo>
                  <a:lnTo>
                    <a:pt x="669" y="1504"/>
                  </a:lnTo>
                  <a:lnTo>
                    <a:pt x="664" y="1547"/>
                  </a:lnTo>
                  <a:lnTo>
                    <a:pt x="664" y="1590"/>
                  </a:lnTo>
                  <a:lnTo>
                    <a:pt x="664" y="1590"/>
                  </a:lnTo>
                  <a:lnTo>
                    <a:pt x="664" y="1616"/>
                  </a:lnTo>
                  <a:lnTo>
                    <a:pt x="664" y="1616"/>
                  </a:lnTo>
                  <a:lnTo>
                    <a:pt x="664" y="1659"/>
                  </a:lnTo>
                  <a:lnTo>
                    <a:pt x="669" y="1702"/>
                  </a:lnTo>
                  <a:lnTo>
                    <a:pt x="676" y="1745"/>
                  </a:lnTo>
                  <a:lnTo>
                    <a:pt x="686" y="1786"/>
                  </a:lnTo>
                  <a:lnTo>
                    <a:pt x="698" y="1827"/>
                  </a:lnTo>
                  <a:lnTo>
                    <a:pt x="712" y="1867"/>
                  </a:lnTo>
                  <a:lnTo>
                    <a:pt x="730" y="1908"/>
                  </a:lnTo>
                  <a:lnTo>
                    <a:pt x="750" y="1948"/>
                  </a:lnTo>
                  <a:lnTo>
                    <a:pt x="750" y="1948"/>
                  </a:lnTo>
                  <a:close/>
                </a:path>
              </a:pathLst>
            </a:custGeom>
            <a:gradFill>
              <a:gsLst>
                <a:gs pos="0">
                  <a:srgbClr val="8CD872"/>
                </a:gs>
                <a:gs pos="99000">
                  <a:srgbClr val="275316"/>
                </a:gs>
                <a:gs pos="100000">
                  <a:srgbClr val="275316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127000" dist="127000" dir="2700000">
                <a:srgbClr val="000000">
                  <a:alpha val="10196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121" name="Google Shape;121;p16"/>
            <p:cNvSpPr/>
            <p:nvPr/>
          </p:nvSpPr>
          <p:spPr>
            <a:xfrm>
              <a:off x="3926405" y="5357220"/>
              <a:ext cx="1652931" cy="919685"/>
            </a:xfrm>
            <a:custGeom>
              <a:avLst/>
              <a:gdLst/>
              <a:ahLst/>
              <a:cxnLst/>
              <a:rect l="l" t="t" r="r" b="b"/>
              <a:pathLst>
                <a:path w="5760" h="3206" extrusionOk="0">
                  <a:moveTo>
                    <a:pt x="5760" y="1590"/>
                  </a:moveTo>
                  <a:lnTo>
                    <a:pt x="5760" y="1616"/>
                  </a:lnTo>
                  <a:lnTo>
                    <a:pt x="5760" y="1616"/>
                  </a:lnTo>
                  <a:lnTo>
                    <a:pt x="5758" y="1659"/>
                  </a:lnTo>
                  <a:lnTo>
                    <a:pt x="5757" y="1702"/>
                  </a:lnTo>
                  <a:lnTo>
                    <a:pt x="5754" y="1745"/>
                  </a:lnTo>
                  <a:lnTo>
                    <a:pt x="5749" y="1787"/>
                  </a:lnTo>
                  <a:lnTo>
                    <a:pt x="5743" y="1829"/>
                  </a:lnTo>
                  <a:lnTo>
                    <a:pt x="5736" y="1872"/>
                  </a:lnTo>
                  <a:lnTo>
                    <a:pt x="5726" y="1911"/>
                  </a:lnTo>
                  <a:lnTo>
                    <a:pt x="5717" y="1953"/>
                  </a:lnTo>
                  <a:lnTo>
                    <a:pt x="5705" y="1994"/>
                  </a:lnTo>
                  <a:lnTo>
                    <a:pt x="5693" y="2034"/>
                  </a:lnTo>
                  <a:lnTo>
                    <a:pt x="5679" y="2072"/>
                  </a:lnTo>
                  <a:lnTo>
                    <a:pt x="5665" y="2112"/>
                  </a:lnTo>
                  <a:lnTo>
                    <a:pt x="5648" y="2150"/>
                  </a:lnTo>
                  <a:lnTo>
                    <a:pt x="5631" y="2188"/>
                  </a:lnTo>
                  <a:lnTo>
                    <a:pt x="5613" y="2225"/>
                  </a:lnTo>
                  <a:lnTo>
                    <a:pt x="5595" y="2262"/>
                  </a:lnTo>
                  <a:lnTo>
                    <a:pt x="5595" y="2262"/>
                  </a:lnTo>
                  <a:lnTo>
                    <a:pt x="5595" y="2262"/>
                  </a:lnTo>
                  <a:lnTo>
                    <a:pt x="5575" y="2299"/>
                  </a:lnTo>
                  <a:lnTo>
                    <a:pt x="5553" y="2334"/>
                  </a:lnTo>
                  <a:lnTo>
                    <a:pt x="5532" y="2369"/>
                  </a:lnTo>
                  <a:lnTo>
                    <a:pt x="5509" y="2403"/>
                  </a:lnTo>
                  <a:lnTo>
                    <a:pt x="5485" y="2436"/>
                  </a:lnTo>
                  <a:lnTo>
                    <a:pt x="5460" y="2470"/>
                  </a:lnTo>
                  <a:lnTo>
                    <a:pt x="5434" y="2502"/>
                  </a:lnTo>
                  <a:lnTo>
                    <a:pt x="5407" y="2534"/>
                  </a:lnTo>
                  <a:lnTo>
                    <a:pt x="5380" y="2566"/>
                  </a:lnTo>
                  <a:lnTo>
                    <a:pt x="5351" y="2597"/>
                  </a:lnTo>
                  <a:lnTo>
                    <a:pt x="5322" y="2626"/>
                  </a:lnTo>
                  <a:lnTo>
                    <a:pt x="5293" y="2655"/>
                  </a:lnTo>
                  <a:lnTo>
                    <a:pt x="5263" y="2684"/>
                  </a:lnTo>
                  <a:lnTo>
                    <a:pt x="5231" y="2712"/>
                  </a:lnTo>
                  <a:lnTo>
                    <a:pt x="5198" y="2739"/>
                  </a:lnTo>
                  <a:lnTo>
                    <a:pt x="5166" y="2765"/>
                  </a:lnTo>
                  <a:lnTo>
                    <a:pt x="5166" y="2765"/>
                  </a:lnTo>
                  <a:lnTo>
                    <a:pt x="5166" y="2765"/>
                  </a:lnTo>
                  <a:lnTo>
                    <a:pt x="5133" y="2791"/>
                  </a:lnTo>
                  <a:lnTo>
                    <a:pt x="5099" y="2816"/>
                  </a:lnTo>
                  <a:lnTo>
                    <a:pt x="5064" y="2840"/>
                  </a:lnTo>
                  <a:lnTo>
                    <a:pt x="5029" y="2865"/>
                  </a:lnTo>
                  <a:lnTo>
                    <a:pt x="4993" y="2888"/>
                  </a:lnTo>
                  <a:lnTo>
                    <a:pt x="4957" y="2909"/>
                  </a:lnTo>
                  <a:lnTo>
                    <a:pt x="4918" y="2931"/>
                  </a:lnTo>
                  <a:lnTo>
                    <a:pt x="4882" y="2952"/>
                  </a:lnTo>
                  <a:lnTo>
                    <a:pt x="4843" y="2972"/>
                  </a:lnTo>
                  <a:lnTo>
                    <a:pt x="4804" y="2990"/>
                  </a:lnTo>
                  <a:lnTo>
                    <a:pt x="4765" y="3009"/>
                  </a:lnTo>
                  <a:lnTo>
                    <a:pt x="4724" y="3027"/>
                  </a:lnTo>
                  <a:lnTo>
                    <a:pt x="4684" y="3044"/>
                  </a:lnTo>
                  <a:lnTo>
                    <a:pt x="4643" y="3061"/>
                  </a:lnTo>
                  <a:lnTo>
                    <a:pt x="4560" y="3090"/>
                  </a:lnTo>
                  <a:lnTo>
                    <a:pt x="4517" y="3103"/>
                  </a:lnTo>
                  <a:lnTo>
                    <a:pt x="4475" y="3117"/>
                  </a:lnTo>
                  <a:lnTo>
                    <a:pt x="4432" y="3128"/>
                  </a:lnTo>
                  <a:lnTo>
                    <a:pt x="4387" y="3140"/>
                  </a:lnTo>
                  <a:lnTo>
                    <a:pt x="4344" y="3151"/>
                  </a:lnTo>
                  <a:lnTo>
                    <a:pt x="4300" y="3160"/>
                  </a:lnTo>
                  <a:lnTo>
                    <a:pt x="4254" y="3169"/>
                  </a:lnTo>
                  <a:lnTo>
                    <a:pt x="4210" y="3177"/>
                  </a:lnTo>
                  <a:lnTo>
                    <a:pt x="4164" y="3183"/>
                  </a:lnTo>
                  <a:lnTo>
                    <a:pt x="4118" y="3189"/>
                  </a:lnTo>
                  <a:lnTo>
                    <a:pt x="4072" y="3194"/>
                  </a:lnTo>
                  <a:lnTo>
                    <a:pt x="4025" y="3198"/>
                  </a:lnTo>
                  <a:lnTo>
                    <a:pt x="3979" y="3201"/>
                  </a:lnTo>
                  <a:lnTo>
                    <a:pt x="3931" y="3204"/>
                  </a:lnTo>
                  <a:lnTo>
                    <a:pt x="3884" y="3206"/>
                  </a:lnTo>
                  <a:lnTo>
                    <a:pt x="3836" y="3206"/>
                  </a:lnTo>
                  <a:lnTo>
                    <a:pt x="3836" y="3206"/>
                  </a:lnTo>
                  <a:lnTo>
                    <a:pt x="1924" y="3206"/>
                  </a:lnTo>
                  <a:lnTo>
                    <a:pt x="1924" y="3206"/>
                  </a:lnTo>
                  <a:lnTo>
                    <a:pt x="1852" y="3206"/>
                  </a:lnTo>
                  <a:lnTo>
                    <a:pt x="1781" y="3201"/>
                  </a:lnTo>
                  <a:lnTo>
                    <a:pt x="1711" y="3197"/>
                  </a:lnTo>
                  <a:lnTo>
                    <a:pt x="1642" y="3189"/>
                  </a:lnTo>
                  <a:lnTo>
                    <a:pt x="1573" y="3180"/>
                  </a:lnTo>
                  <a:lnTo>
                    <a:pt x="1506" y="3169"/>
                  </a:lnTo>
                  <a:lnTo>
                    <a:pt x="1438" y="3155"/>
                  </a:lnTo>
                  <a:lnTo>
                    <a:pt x="1373" y="3140"/>
                  </a:lnTo>
                  <a:lnTo>
                    <a:pt x="1307" y="3123"/>
                  </a:lnTo>
                  <a:lnTo>
                    <a:pt x="1243" y="3103"/>
                  </a:lnTo>
                  <a:lnTo>
                    <a:pt x="1178" y="3082"/>
                  </a:lnTo>
                  <a:lnTo>
                    <a:pt x="1117" y="3061"/>
                  </a:lnTo>
                  <a:lnTo>
                    <a:pt x="1056" y="3036"/>
                  </a:lnTo>
                  <a:lnTo>
                    <a:pt x="995" y="3009"/>
                  </a:lnTo>
                  <a:lnTo>
                    <a:pt x="937" y="2981"/>
                  </a:lnTo>
                  <a:lnTo>
                    <a:pt x="878" y="2952"/>
                  </a:lnTo>
                  <a:lnTo>
                    <a:pt x="878" y="2952"/>
                  </a:lnTo>
                  <a:lnTo>
                    <a:pt x="878" y="2952"/>
                  </a:lnTo>
                  <a:lnTo>
                    <a:pt x="822" y="2920"/>
                  </a:lnTo>
                  <a:lnTo>
                    <a:pt x="767" y="2888"/>
                  </a:lnTo>
                  <a:lnTo>
                    <a:pt x="713" y="2852"/>
                  </a:lnTo>
                  <a:lnTo>
                    <a:pt x="661" y="2816"/>
                  </a:lnTo>
                  <a:lnTo>
                    <a:pt x="611" y="2779"/>
                  </a:lnTo>
                  <a:lnTo>
                    <a:pt x="562" y="2739"/>
                  </a:lnTo>
                  <a:lnTo>
                    <a:pt x="513" y="2698"/>
                  </a:lnTo>
                  <a:lnTo>
                    <a:pt x="467" y="2655"/>
                  </a:lnTo>
                  <a:lnTo>
                    <a:pt x="422" y="2611"/>
                  </a:lnTo>
                  <a:lnTo>
                    <a:pt x="380" y="2566"/>
                  </a:lnTo>
                  <a:lnTo>
                    <a:pt x="340" y="2519"/>
                  </a:lnTo>
                  <a:lnTo>
                    <a:pt x="300" y="2470"/>
                  </a:lnTo>
                  <a:lnTo>
                    <a:pt x="263" y="2421"/>
                  </a:lnTo>
                  <a:lnTo>
                    <a:pt x="228" y="2369"/>
                  </a:lnTo>
                  <a:lnTo>
                    <a:pt x="196" y="2317"/>
                  </a:lnTo>
                  <a:lnTo>
                    <a:pt x="165" y="2262"/>
                  </a:lnTo>
                  <a:lnTo>
                    <a:pt x="165" y="2262"/>
                  </a:lnTo>
                  <a:lnTo>
                    <a:pt x="165" y="2262"/>
                  </a:lnTo>
                  <a:lnTo>
                    <a:pt x="145" y="2225"/>
                  </a:lnTo>
                  <a:lnTo>
                    <a:pt x="129" y="2188"/>
                  </a:lnTo>
                  <a:lnTo>
                    <a:pt x="112" y="2150"/>
                  </a:lnTo>
                  <a:lnTo>
                    <a:pt x="95" y="2112"/>
                  </a:lnTo>
                  <a:lnTo>
                    <a:pt x="81" y="2072"/>
                  </a:lnTo>
                  <a:lnTo>
                    <a:pt x="67" y="2034"/>
                  </a:lnTo>
                  <a:lnTo>
                    <a:pt x="55" y="1994"/>
                  </a:lnTo>
                  <a:lnTo>
                    <a:pt x="43" y="1953"/>
                  </a:lnTo>
                  <a:lnTo>
                    <a:pt x="34" y="1911"/>
                  </a:lnTo>
                  <a:lnTo>
                    <a:pt x="24" y="1872"/>
                  </a:lnTo>
                  <a:lnTo>
                    <a:pt x="17" y="1829"/>
                  </a:lnTo>
                  <a:lnTo>
                    <a:pt x="11" y="1787"/>
                  </a:lnTo>
                  <a:lnTo>
                    <a:pt x="6" y="1745"/>
                  </a:lnTo>
                  <a:lnTo>
                    <a:pt x="3" y="1702"/>
                  </a:lnTo>
                  <a:lnTo>
                    <a:pt x="0" y="1659"/>
                  </a:lnTo>
                  <a:lnTo>
                    <a:pt x="0" y="1616"/>
                  </a:lnTo>
                  <a:lnTo>
                    <a:pt x="0" y="1616"/>
                  </a:lnTo>
                  <a:lnTo>
                    <a:pt x="0" y="1590"/>
                  </a:lnTo>
                  <a:lnTo>
                    <a:pt x="0" y="1590"/>
                  </a:lnTo>
                  <a:lnTo>
                    <a:pt x="0" y="1547"/>
                  </a:lnTo>
                  <a:lnTo>
                    <a:pt x="3" y="1504"/>
                  </a:lnTo>
                  <a:lnTo>
                    <a:pt x="6" y="1461"/>
                  </a:lnTo>
                  <a:lnTo>
                    <a:pt x="11" y="1420"/>
                  </a:lnTo>
                  <a:lnTo>
                    <a:pt x="17" y="1377"/>
                  </a:lnTo>
                  <a:lnTo>
                    <a:pt x="24" y="1336"/>
                  </a:lnTo>
                  <a:lnTo>
                    <a:pt x="34" y="1295"/>
                  </a:lnTo>
                  <a:lnTo>
                    <a:pt x="43" y="1253"/>
                  </a:lnTo>
                  <a:lnTo>
                    <a:pt x="55" y="1214"/>
                  </a:lnTo>
                  <a:lnTo>
                    <a:pt x="67" y="1174"/>
                  </a:lnTo>
                  <a:lnTo>
                    <a:pt x="81" y="1134"/>
                  </a:lnTo>
                  <a:lnTo>
                    <a:pt x="95" y="1096"/>
                  </a:lnTo>
                  <a:lnTo>
                    <a:pt x="112" y="1056"/>
                  </a:lnTo>
                  <a:lnTo>
                    <a:pt x="129" y="1019"/>
                  </a:lnTo>
                  <a:lnTo>
                    <a:pt x="145" y="981"/>
                  </a:lnTo>
                  <a:lnTo>
                    <a:pt x="165" y="944"/>
                  </a:lnTo>
                  <a:lnTo>
                    <a:pt x="165" y="944"/>
                  </a:lnTo>
                  <a:lnTo>
                    <a:pt x="165" y="944"/>
                  </a:lnTo>
                  <a:lnTo>
                    <a:pt x="185" y="909"/>
                  </a:lnTo>
                  <a:lnTo>
                    <a:pt x="207" y="872"/>
                  </a:lnTo>
                  <a:lnTo>
                    <a:pt x="228" y="839"/>
                  </a:lnTo>
                  <a:lnTo>
                    <a:pt x="251" y="803"/>
                  </a:lnTo>
                  <a:lnTo>
                    <a:pt x="275" y="770"/>
                  </a:lnTo>
                  <a:lnTo>
                    <a:pt x="300" y="736"/>
                  </a:lnTo>
                  <a:lnTo>
                    <a:pt x="326" y="704"/>
                  </a:lnTo>
                  <a:lnTo>
                    <a:pt x="352" y="672"/>
                  </a:lnTo>
                  <a:lnTo>
                    <a:pt x="380" y="641"/>
                  </a:lnTo>
                  <a:lnTo>
                    <a:pt x="409" y="611"/>
                  </a:lnTo>
                  <a:lnTo>
                    <a:pt x="438" y="580"/>
                  </a:lnTo>
                  <a:lnTo>
                    <a:pt x="467" y="551"/>
                  </a:lnTo>
                  <a:lnTo>
                    <a:pt x="497" y="523"/>
                  </a:lnTo>
                  <a:lnTo>
                    <a:pt x="529" y="494"/>
                  </a:lnTo>
                  <a:lnTo>
                    <a:pt x="562" y="468"/>
                  </a:lnTo>
                  <a:lnTo>
                    <a:pt x="594" y="441"/>
                  </a:lnTo>
                  <a:lnTo>
                    <a:pt x="594" y="441"/>
                  </a:lnTo>
                  <a:lnTo>
                    <a:pt x="594" y="441"/>
                  </a:lnTo>
                  <a:lnTo>
                    <a:pt x="627" y="416"/>
                  </a:lnTo>
                  <a:lnTo>
                    <a:pt x="661" y="390"/>
                  </a:lnTo>
                  <a:lnTo>
                    <a:pt x="696" y="366"/>
                  </a:lnTo>
                  <a:lnTo>
                    <a:pt x="731" y="343"/>
                  </a:lnTo>
                  <a:lnTo>
                    <a:pt x="767" y="320"/>
                  </a:lnTo>
                  <a:lnTo>
                    <a:pt x="803" y="297"/>
                  </a:lnTo>
                  <a:lnTo>
                    <a:pt x="842" y="275"/>
                  </a:lnTo>
                  <a:lnTo>
                    <a:pt x="878" y="256"/>
                  </a:lnTo>
                  <a:lnTo>
                    <a:pt x="917" y="236"/>
                  </a:lnTo>
                  <a:lnTo>
                    <a:pt x="956" y="216"/>
                  </a:lnTo>
                  <a:lnTo>
                    <a:pt x="995" y="197"/>
                  </a:lnTo>
                  <a:lnTo>
                    <a:pt x="1036" y="181"/>
                  </a:lnTo>
                  <a:lnTo>
                    <a:pt x="1076" y="162"/>
                  </a:lnTo>
                  <a:lnTo>
                    <a:pt x="1117" y="147"/>
                  </a:lnTo>
                  <a:lnTo>
                    <a:pt x="1200" y="116"/>
                  </a:lnTo>
                  <a:lnTo>
                    <a:pt x="1243" y="103"/>
                  </a:lnTo>
                  <a:lnTo>
                    <a:pt x="1285" y="90"/>
                  </a:lnTo>
                  <a:lnTo>
                    <a:pt x="1328" y="78"/>
                  </a:lnTo>
                  <a:lnTo>
                    <a:pt x="1373" y="67"/>
                  </a:lnTo>
                  <a:lnTo>
                    <a:pt x="1416" y="57"/>
                  </a:lnTo>
                  <a:lnTo>
                    <a:pt x="1460" y="47"/>
                  </a:lnTo>
                  <a:lnTo>
                    <a:pt x="1506" y="38"/>
                  </a:lnTo>
                  <a:lnTo>
                    <a:pt x="1550" y="31"/>
                  </a:lnTo>
                  <a:lnTo>
                    <a:pt x="1596" y="23"/>
                  </a:lnTo>
                  <a:lnTo>
                    <a:pt x="1642" y="17"/>
                  </a:lnTo>
                  <a:lnTo>
                    <a:pt x="1688" y="12"/>
                  </a:lnTo>
                  <a:lnTo>
                    <a:pt x="1735" y="8"/>
                  </a:lnTo>
                  <a:lnTo>
                    <a:pt x="1781" y="5"/>
                  </a:lnTo>
                  <a:lnTo>
                    <a:pt x="1829" y="3"/>
                  </a:lnTo>
                  <a:lnTo>
                    <a:pt x="1876" y="2"/>
                  </a:lnTo>
                  <a:lnTo>
                    <a:pt x="1924" y="0"/>
                  </a:lnTo>
                  <a:lnTo>
                    <a:pt x="1924" y="0"/>
                  </a:lnTo>
                  <a:lnTo>
                    <a:pt x="3836" y="0"/>
                  </a:lnTo>
                  <a:lnTo>
                    <a:pt x="3836" y="0"/>
                  </a:lnTo>
                  <a:lnTo>
                    <a:pt x="3908" y="2"/>
                  </a:lnTo>
                  <a:lnTo>
                    <a:pt x="3979" y="5"/>
                  </a:lnTo>
                  <a:lnTo>
                    <a:pt x="4049" y="11"/>
                  </a:lnTo>
                  <a:lnTo>
                    <a:pt x="4118" y="17"/>
                  </a:lnTo>
                  <a:lnTo>
                    <a:pt x="4187" y="26"/>
                  </a:lnTo>
                  <a:lnTo>
                    <a:pt x="4254" y="38"/>
                  </a:lnTo>
                  <a:lnTo>
                    <a:pt x="4322" y="52"/>
                  </a:lnTo>
                  <a:lnTo>
                    <a:pt x="4387" y="67"/>
                  </a:lnTo>
                  <a:lnTo>
                    <a:pt x="4453" y="84"/>
                  </a:lnTo>
                  <a:lnTo>
                    <a:pt x="4517" y="103"/>
                  </a:lnTo>
                  <a:lnTo>
                    <a:pt x="4582" y="124"/>
                  </a:lnTo>
                  <a:lnTo>
                    <a:pt x="4643" y="147"/>
                  </a:lnTo>
                  <a:lnTo>
                    <a:pt x="4704" y="171"/>
                  </a:lnTo>
                  <a:lnTo>
                    <a:pt x="4765" y="197"/>
                  </a:lnTo>
                  <a:lnTo>
                    <a:pt x="4823" y="225"/>
                  </a:lnTo>
                  <a:lnTo>
                    <a:pt x="4882" y="256"/>
                  </a:lnTo>
                  <a:lnTo>
                    <a:pt x="4882" y="256"/>
                  </a:lnTo>
                  <a:lnTo>
                    <a:pt x="4882" y="256"/>
                  </a:lnTo>
                  <a:lnTo>
                    <a:pt x="4938" y="286"/>
                  </a:lnTo>
                  <a:lnTo>
                    <a:pt x="4993" y="320"/>
                  </a:lnTo>
                  <a:lnTo>
                    <a:pt x="5047" y="355"/>
                  </a:lnTo>
                  <a:lnTo>
                    <a:pt x="5099" y="390"/>
                  </a:lnTo>
                  <a:lnTo>
                    <a:pt x="5149" y="428"/>
                  </a:lnTo>
                  <a:lnTo>
                    <a:pt x="5198" y="468"/>
                  </a:lnTo>
                  <a:lnTo>
                    <a:pt x="5247" y="510"/>
                  </a:lnTo>
                  <a:lnTo>
                    <a:pt x="5293" y="551"/>
                  </a:lnTo>
                  <a:lnTo>
                    <a:pt x="5338" y="595"/>
                  </a:lnTo>
                  <a:lnTo>
                    <a:pt x="5380" y="641"/>
                  </a:lnTo>
                  <a:lnTo>
                    <a:pt x="5420" y="689"/>
                  </a:lnTo>
                  <a:lnTo>
                    <a:pt x="5460" y="736"/>
                  </a:lnTo>
                  <a:lnTo>
                    <a:pt x="5497" y="787"/>
                  </a:lnTo>
                  <a:lnTo>
                    <a:pt x="5532" y="839"/>
                  </a:lnTo>
                  <a:lnTo>
                    <a:pt x="5564" y="891"/>
                  </a:lnTo>
                  <a:lnTo>
                    <a:pt x="5595" y="944"/>
                  </a:lnTo>
                  <a:lnTo>
                    <a:pt x="5595" y="944"/>
                  </a:lnTo>
                  <a:lnTo>
                    <a:pt x="5595" y="944"/>
                  </a:lnTo>
                  <a:lnTo>
                    <a:pt x="5613" y="981"/>
                  </a:lnTo>
                  <a:lnTo>
                    <a:pt x="5631" y="1019"/>
                  </a:lnTo>
                  <a:lnTo>
                    <a:pt x="5648" y="1056"/>
                  </a:lnTo>
                  <a:lnTo>
                    <a:pt x="5665" y="1094"/>
                  </a:lnTo>
                  <a:lnTo>
                    <a:pt x="5679" y="1134"/>
                  </a:lnTo>
                  <a:lnTo>
                    <a:pt x="5693" y="1174"/>
                  </a:lnTo>
                  <a:lnTo>
                    <a:pt x="5705" y="1214"/>
                  </a:lnTo>
                  <a:lnTo>
                    <a:pt x="5717" y="1253"/>
                  </a:lnTo>
                  <a:lnTo>
                    <a:pt x="5726" y="1295"/>
                  </a:lnTo>
                  <a:lnTo>
                    <a:pt x="5736" y="1336"/>
                  </a:lnTo>
                  <a:lnTo>
                    <a:pt x="5743" y="1377"/>
                  </a:lnTo>
                  <a:lnTo>
                    <a:pt x="5749" y="1419"/>
                  </a:lnTo>
                  <a:lnTo>
                    <a:pt x="5754" y="1461"/>
                  </a:lnTo>
                  <a:lnTo>
                    <a:pt x="5757" y="1503"/>
                  </a:lnTo>
                  <a:lnTo>
                    <a:pt x="5758" y="1546"/>
                  </a:lnTo>
                  <a:lnTo>
                    <a:pt x="5760" y="1588"/>
                  </a:lnTo>
                  <a:lnTo>
                    <a:pt x="5760" y="1588"/>
                  </a:lnTo>
                  <a:lnTo>
                    <a:pt x="5760" y="1588"/>
                  </a:lnTo>
                  <a:lnTo>
                    <a:pt x="5760" y="1590"/>
                  </a:lnTo>
                  <a:lnTo>
                    <a:pt x="5760" y="1590"/>
                  </a:lnTo>
                  <a:close/>
                  <a:moveTo>
                    <a:pt x="750" y="1948"/>
                  </a:moveTo>
                  <a:lnTo>
                    <a:pt x="750" y="1948"/>
                  </a:lnTo>
                  <a:lnTo>
                    <a:pt x="773" y="1988"/>
                  </a:lnTo>
                  <a:lnTo>
                    <a:pt x="797" y="2026"/>
                  </a:lnTo>
                  <a:lnTo>
                    <a:pt x="826" y="2066"/>
                  </a:lnTo>
                  <a:lnTo>
                    <a:pt x="857" y="2103"/>
                  </a:lnTo>
                  <a:lnTo>
                    <a:pt x="889" y="2139"/>
                  </a:lnTo>
                  <a:lnTo>
                    <a:pt x="926" y="2176"/>
                  </a:lnTo>
                  <a:lnTo>
                    <a:pt x="964" y="2211"/>
                  </a:lnTo>
                  <a:lnTo>
                    <a:pt x="1005" y="2245"/>
                  </a:lnTo>
                  <a:lnTo>
                    <a:pt x="1005" y="2245"/>
                  </a:lnTo>
                  <a:lnTo>
                    <a:pt x="1005" y="2245"/>
                  </a:lnTo>
                  <a:lnTo>
                    <a:pt x="1048" y="2277"/>
                  </a:lnTo>
                  <a:lnTo>
                    <a:pt x="1094" y="2309"/>
                  </a:lnTo>
                  <a:lnTo>
                    <a:pt x="1142" y="2338"/>
                  </a:lnTo>
                  <a:lnTo>
                    <a:pt x="1192" y="2367"/>
                  </a:lnTo>
                  <a:lnTo>
                    <a:pt x="1244" y="2393"/>
                  </a:lnTo>
                  <a:lnTo>
                    <a:pt x="1298" y="2418"/>
                  </a:lnTo>
                  <a:lnTo>
                    <a:pt x="1354" y="2441"/>
                  </a:lnTo>
                  <a:lnTo>
                    <a:pt x="1411" y="2461"/>
                  </a:lnTo>
                  <a:lnTo>
                    <a:pt x="1471" y="2479"/>
                  </a:lnTo>
                  <a:lnTo>
                    <a:pt x="1532" y="2496"/>
                  </a:lnTo>
                  <a:lnTo>
                    <a:pt x="1593" y="2510"/>
                  </a:lnTo>
                  <a:lnTo>
                    <a:pt x="1657" y="2522"/>
                  </a:lnTo>
                  <a:lnTo>
                    <a:pt x="1722" y="2531"/>
                  </a:lnTo>
                  <a:lnTo>
                    <a:pt x="1789" y="2537"/>
                  </a:lnTo>
                  <a:lnTo>
                    <a:pt x="1856" y="2542"/>
                  </a:lnTo>
                  <a:lnTo>
                    <a:pt x="1924" y="2543"/>
                  </a:lnTo>
                  <a:lnTo>
                    <a:pt x="1924" y="2543"/>
                  </a:lnTo>
                  <a:lnTo>
                    <a:pt x="3836" y="2543"/>
                  </a:lnTo>
                  <a:lnTo>
                    <a:pt x="3836" y="2543"/>
                  </a:lnTo>
                  <a:lnTo>
                    <a:pt x="3887" y="2542"/>
                  </a:lnTo>
                  <a:lnTo>
                    <a:pt x="3937" y="2540"/>
                  </a:lnTo>
                  <a:lnTo>
                    <a:pt x="3988" y="2536"/>
                  </a:lnTo>
                  <a:lnTo>
                    <a:pt x="4038" y="2531"/>
                  </a:lnTo>
                  <a:lnTo>
                    <a:pt x="4086" y="2523"/>
                  </a:lnTo>
                  <a:lnTo>
                    <a:pt x="4135" y="2516"/>
                  </a:lnTo>
                  <a:lnTo>
                    <a:pt x="4182" y="2507"/>
                  </a:lnTo>
                  <a:lnTo>
                    <a:pt x="4228" y="2496"/>
                  </a:lnTo>
                  <a:lnTo>
                    <a:pt x="4274" y="2484"/>
                  </a:lnTo>
                  <a:lnTo>
                    <a:pt x="4320" y="2470"/>
                  </a:lnTo>
                  <a:lnTo>
                    <a:pt x="4363" y="2456"/>
                  </a:lnTo>
                  <a:lnTo>
                    <a:pt x="4406" y="2441"/>
                  </a:lnTo>
                  <a:lnTo>
                    <a:pt x="4449" y="2424"/>
                  </a:lnTo>
                  <a:lnTo>
                    <a:pt x="4490" y="2406"/>
                  </a:lnTo>
                  <a:lnTo>
                    <a:pt x="4530" y="2387"/>
                  </a:lnTo>
                  <a:lnTo>
                    <a:pt x="4568" y="2367"/>
                  </a:lnTo>
                  <a:lnTo>
                    <a:pt x="4568" y="2367"/>
                  </a:lnTo>
                  <a:lnTo>
                    <a:pt x="4568" y="2367"/>
                  </a:lnTo>
                  <a:lnTo>
                    <a:pt x="4606" y="2346"/>
                  </a:lnTo>
                  <a:lnTo>
                    <a:pt x="4643" y="2325"/>
                  </a:lnTo>
                  <a:lnTo>
                    <a:pt x="4678" y="2302"/>
                  </a:lnTo>
                  <a:lnTo>
                    <a:pt x="4712" y="2277"/>
                  </a:lnTo>
                  <a:lnTo>
                    <a:pt x="4744" y="2253"/>
                  </a:lnTo>
                  <a:lnTo>
                    <a:pt x="4776" y="2228"/>
                  </a:lnTo>
                  <a:lnTo>
                    <a:pt x="4805" y="2202"/>
                  </a:lnTo>
                  <a:lnTo>
                    <a:pt x="4834" y="2176"/>
                  </a:lnTo>
                  <a:lnTo>
                    <a:pt x="4862" y="2149"/>
                  </a:lnTo>
                  <a:lnTo>
                    <a:pt x="4888" y="2121"/>
                  </a:lnTo>
                  <a:lnTo>
                    <a:pt x="4911" y="2093"/>
                  </a:lnTo>
                  <a:lnTo>
                    <a:pt x="4934" y="2066"/>
                  </a:lnTo>
                  <a:lnTo>
                    <a:pt x="4955" y="2037"/>
                  </a:lnTo>
                  <a:lnTo>
                    <a:pt x="4975" y="2008"/>
                  </a:lnTo>
                  <a:lnTo>
                    <a:pt x="4993" y="1977"/>
                  </a:lnTo>
                  <a:lnTo>
                    <a:pt x="5010" y="1948"/>
                  </a:lnTo>
                  <a:lnTo>
                    <a:pt x="5010" y="1948"/>
                  </a:lnTo>
                  <a:lnTo>
                    <a:pt x="5010" y="1948"/>
                  </a:lnTo>
                  <a:lnTo>
                    <a:pt x="5030" y="1908"/>
                  </a:lnTo>
                  <a:lnTo>
                    <a:pt x="5048" y="1867"/>
                  </a:lnTo>
                  <a:lnTo>
                    <a:pt x="5062" y="1827"/>
                  </a:lnTo>
                  <a:lnTo>
                    <a:pt x="5074" y="1786"/>
                  </a:lnTo>
                  <a:lnTo>
                    <a:pt x="5084" y="1745"/>
                  </a:lnTo>
                  <a:lnTo>
                    <a:pt x="5091" y="1702"/>
                  </a:lnTo>
                  <a:lnTo>
                    <a:pt x="5094" y="1659"/>
                  </a:lnTo>
                  <a:lnTo>
                    <a:pt x="5096" y="1616"/>
                  </a:lnTo>
                  <a:lnTo>
                    <a:pt x="5096" y="1616"/>
                  </a:lnTo>
                  <a:lnTo>
                    <a:pt x="5096" y="1590"/>
                  </a:lnTo>
                  <a:lnTo>
                    <a:pt x="5096" y="1590"/>
                  </a:lnTo>
                  <a:lnTo>
                    <a:pt x="5094" y="1547"/>
                  </a:lnTo>
                  <a:lnTo>
                    <a:pt x="5091" y="1504"/>
                  </a:lnTo>
                  <a:lnTo>
                    <a:pt x="5084" y="1463"/>
                  </a:lnTo>
                  <a:lnTo>
                    <a:pt x="5074" y="1422"/>
                  </a:lnTo>
                  <a:lnTo>
                    <a:pt x="5062" y="1380"/>
                  </a:lnTo>
                  <a:lnTo>
                    <a:pt x="5048" y="1339"/>
                  </a:lnTo>
                  <a:lnTo>
                    <a:pt x="5030" y="1299"/>
                  </a:lnTo>
                  <a:lnTo>
                    <a:pt x="5010" y="1259"/>
                  </a:lnTo>
                  <a:lnTo>
                    <a:pt x="5010" y="1259"/>
                  </a:lnTo>
                  <a:lnTo>
                    <a:pt x="5010" y="1259"/>
                  </a:lnTo>
                  <a:lnTo>
                    <a:pt x="4987" y="1220"/>
                  </a:lnTo>
                  <a:lnTo>
                    <a:pt x="4963" y="1180"/>
                  </a:lnTo>
                  <a:lnTo>
                    <a:pt x="4934" y="1142"/>
                  </a:lnTo>
                  <a:lnTo>
                    <a:pt x="4903" y="1103"/>
                  </a:lnTo>
                  <a:lnTo>
                    <a:pt x="4869" y="1067"/>
                  </a:lnTo>
                  <a:lnTo>
                    <a:pt x="4834" y="1031"/>
                  </a:lnTo>
                  <a:lnTo>
                    <a:pt x="4796" y="996"/>
                  </a:lnTo>
                  <a:lnTo>
                    <a:pt x="4755" y="963"/>
                  </a:lnTo>
                  <a:lnTo>
                    <a:pt x="4755" y="963"/>
                  </a:lnTo>
                  <a:lnTo>
                    <a:pt x="4755" y="963"/>
                  </a:lnTo>
                  <a:lnTo>
                    <a:pt x="4712" y="929"/>
                  </a:lnTo>
                  <a:lnTo>
                    <a:pt x="4666" y="898"/>
                  </a:lnTo>
                  <a:lnTo>
                    <a:pt x="4618" y="868"/>
                  </a:lnTo>
                  <a:lnTo>
                    <a:pt x="4568" y="840"/>
                  </a:lnTo>
                  <a:lnTo>
                    <a:pt x="4516" y="814"/>
                  </a:lnTo>
                  <a:lnTo>
                    <a:pt x="4462" y="790"/>
                  </a:lnTo>
                  <a:lnTo>
                    <a:pt x="4406" y="767"/>
                  </a:lnTo>
                  <a:lnTo>
                    <a:pt x="4349" y="745"/>
                  </a:lnTo>
                  <a:lnTo>
                    <a:pt x="4289" y="727"/>
                  </a:lnTo>
                  <a:lnTo>
                    <a:pt x="4228" y="710"/>
                  </a:lnTo>
                  <a:lnTo>
                    <a:pt x="4167" y="696"/>
                  </a:lnTo>
                  <a:lnTo>
                    <a:pt x="4103" y="686"/>
                  </a:lnTo>
                  <a:lnTo>
                    <a:pt x="4038" y="676"/>
                  </a:lnTo>
                  <a:lnTo>
                    <a:pt x="3971" y="669"/>
                  </a:lnTo>
                  <a:lnTo>
                    <a:pt x="3904" y="666"/>
                  </a:lnTo>
                  <a:lnTo>
                    <a:pt x="3836" y="664"/>
                  </a:lnTo>
                  <a:lnTo>
                    <a:pt x="3836" y="664"/>
                  </a:lnTo>
                  <a:lnTo>
                    <a:pt x="1924" y="664"/>
                  </a:lnTo>
                  <a:lnTo>
                    <a:pt x="1924" y="664"/>
                  </a:lnTo>
                  <a:lnTo>
                    <a:pt x="1873" y="664"/>
                  </a:lnTo>
                  <a:lnTo>
                    <a:pt x="1821" y="667"/>
                  </a:lnTo>
                  <a:lnTo>
                    <a:pt x="1772" y="670"/>
                  </a:lnTo>
                  <a:lnTo>
                    <a:pt x="1722" y="676"/>
                  </a:lnTo>
                  <a:lnTo>
                    <a:pt x="1673" y="683"/>
                  </a:lnTo>
                  <a:lnTo>
                    <a:pt x="1625" y="690"/>
                  </a:lnTo>
                  <a:lnTo>
                    <a:pt x="1578" y="699"/>
                  </a:lnTo>
                  <a:lnTo>
                    <a:pt x="1532" y="710"/>
                  </a:lnTo>
                  <a:lnTo>
                    <a:pt x="1486" y="722"/>
                  </a:lnTo>
                  <a:lnTo>
                    <a:pt x="1440" y="736"/>
                  </a:lnTo>
                  <a:lnTo>
                    <a:pt x="1397" y="751"/>
                  </a:lnTo>
                  <a:lnTo>
                    <a:pt x="1354" y="767"/>
                  </a:lnTo>
                  <a:lnTo>
                    <a:pt x="1311" y="784"/>
                  </a:lnTo>
                  <a:lnTo>
                    <a:pt x="1270" y="800"/>
                  </a:lnTo>
                  <a:lnTo>
                    <a:pt x="1230" y="820"/>
                  </a:lnTo>
                  <a:lnTo>
                    <a:pt x="1192" y="840"/>
                  </a:lnTo>
                  <a:lnTo>
                    <a:pt x="1192" y="840"/>
                  </a:lnTo>
                  <a:lnTo>
                    <a:pt x="1192" y="840"/>
                  </a:lnTo>
                  <a:lnTo>
                    <a:pt x="1154" y="862"/>
                  </a:lnTo>
                  <a:lnTo>
                    <a:pt x="1117" y="883"/>
                  </a:lnTo>
                  <a:lnTo>
                    <a:pt x="1082" y="906"/>
                  </a:lnTo>
                  <a:lnTo>
                    <a:pt x="1048" y="929"/>
                  </a:lnTo>
                  <a:lnTo>
                    <a:pt x="1016" y="953"/>
                  </a:lnTo>
                  <a:lnTo>
                    <a:pt x="984" y="978"/>
                  </a:lnTo>
                  <a:lnTo>
                    <a:pt x="955" y="1004"/>
                  </a:lnTo>
                  <a:lnTo>
                    <a:pt x="926" y="1031"/>
                  </a:lnTo>
                  <a:lnTo>
                    <a:pt x="898" y="1057"/>
                  </a:lnTo>
                  <a:lnTo>
                    <a:pt x="872" y="1085"/>
                  </a:lnTo>
                  <a:lnTo>
                    <a:pt x="849" y="1113"/>
                  </a:lnTo>
                  <a:lnTo>
                    <a:pt x="826" y="1142"/>
                  </a:lnTo>
                  <a:lnTo>
                    <a:pt x="805" y="1171"/>
                  </a:lnTo>
                  <a:lnTo>
                    <a:pt x="785" y="1200"/>
                  </a:lnTo>
                  <a:lnTo>
                    <a:pt x="767" y="1229"/>
                  </a:lnTo>
                  <a:lnTo>
                    <a:pt x="750" y="1259"/>
                  </a:lnTo>
                  <a:lnTo>
                    <a:pt x="750" y="1259"/>
                  </a:lnTo>
                  <a:lnTo>
                    <a:pt x="750" y="1259"/>
                  </a:lnTo>
                  <a:lnTo>
                    <a:pt x="730" y="1299"/>
                  </a:lnTo>
                  <a:lnTo>
                    <a:pt x="712" y="1339"/>
                  </a:lnTo>
                  <a:lnTo>
                    <a:pt x="698" y="1380"/>
                  </a:lnTo>
                  <a:lnTo>
                    <a:pt x="686" y="1422"/>
                  </a:lnTo>
                  <a:lnTo>
                    <a:pt x="676" y="1463"/>
                  </a:lnTo>
                  <a:lnTo>
                    <a:pt x="669" y="1504"/>
                  </a:lnTo>
                  <a:lnTo>
                    <a:pt x="664" y="1547"/>
                  </a:lnTo>
                  <a:lnTo>
                    <a:pt x="664" y="1590"/>
                  </a:lnTo>
                  <a:lnTo>
                    <a:pt x="664" y="1590"/>
                  </a:lnTo>
                  <a:lnTo>
                    <a:pt x="664" y="1616"/>
                  </a:lnTo>
                  <a:lnTo>
                    <a:pt x="664" y="1616"/>
                  </a:lnTo>
                  <a:lnTo>
                    <a:pt x="664" y="1659"/>
                  </a:lnTo>
                  <a:lnTo>
                    <a:pt x="669" y="1702"/>
                  </a:lnTo>
                  <a:lnTo>
                    <a:pt x="676" y="1745"/>
                  </a:lnTo>
                  <a:lnTo>
                    <a:pt x="686" y="1786"/>
                  </a:lnTo>
                  <a:lnTo>
                    <a:pt x="698" y="1827"/>
                  </a:lnTo>
                  <a:lnTo>
                    <a:pt x="712" y="1867"/>
                  </a:lnTo>
                  <a:lnTo>
                    <a:pt x="730" y="1908"/>
                  </a:lnTo>
                  <a:lnTo>
                    <a:pt x="750" y="1948"/>
                  </a:lnTo>
                  <a:lnTo>
                    <a:pt x="750" y="1948"/>
                  </a:lnTo>
                  <a:close/>
                </a:path>
              </a:pathLst>
            </a:custGeom>
            <a:gradFill>
              <a:gsLst>
                <a:gs pos="0">
                  <a:srgbClr val="5ECBF4"/>
                </a:gs>
                <a:gs pos="99000">
                  <a:srgbClr val="074F6A"/>
                </a:gs>
                <a:gs pos="100000">
                  <a:srgbClr val="074F6A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127000" dist="127000" dir="2700000">
                <a:srgbClr val="000000">
                  <a:alpha val="10196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122" name="Google Shape;122;p16"/>
            <p:cNvSpPr/>
            <p:nvPr/>
          </p:nvSpPr>
          <p:spPr>
            <a:xfrm>
              <a:off x="1401852" y="5357220"/>
              <a:ext cx="1652931" cy="919685"/>
            </a:xfrm>
            <a:custGeom>
              <a:avLst/>
              <a:gdLst/>
              <a:ahLst/>
              <a:cxnLst/>
              <a:rect l="l" t="t" r="r" b="b"/>
              <a:pathLst>
                <a:path w="5760" h="3206" extrusionOk="0">
                  <a:moveTo>
                    <a:pt x="5760" y="1590"/>
                  </a:moveTo>
                  <a:lnTo>
                    <a:pt x="5760" y="1616"/>
                  </a:lnTo>
                  <a:lnTo>
                    <a:pt x="5760" y="1616"/>
                  </a:lnTo>
                  <a:lnTo>
                    <a:pt x="5758" y="1659"/>
                  </a:lnTo>
                  <a:lnTo>
                    <a:pt x="5757" y="1702"/>
                  </a:lnTo>
                  <a:lnTo>
                    <a:pt x="5754" y="1745"/>
                  </a:lnTo>
                  <a:lnTo>
                    <a:pt x="5749" y="1787"/>
                  </a:lnTo>
                  <a:lnTo>
                    <a:pt x="5743" y="1829"/>
                  </a:lnTo>
                  <a:lnTo>
                    <a:pt x="5736" y="1872"/>
                  </a:lnTo>
                  <a:lnTo>
                    <a:pt x="5726" y="1911"/>
                  </a:lnTo>
                  <a:lnTo>
                    <a:pt x="5717" y="1953"/>
                  </a:lnTo>
                  <a:lnTo>
                    <a:pt x="5705" y="1994"/>
                  </a:lnTo>
                  <a:lnTo>
                    <a:pt x="5693" y="2034"/>
                  </a:lnTo>
                  <a:lnTo>
                    <a:pt x="5679" y="2072"/>
                  </a:lnTo>
                  <a:lnTo>
                    <a:pt x="5665" y="2112"/>
                  </a:lnTo>
                  <a:lnTo>
                    <a:pt x="5648" y="2150"/>
                  </a:lnTo>
                  <a:lnTo>
                    <a:pt x="5631" y="2188"/>
                  </a:lnTo>
                  <a:lnTo>
                    <a:pt x="5613" y="2225"/>
                  </a:lnTo>
                  <a:lnTo>
                    <a:pt x="5595" y="2262"/>
                  </a:lnTo>
                  <a:lnTo>
                    <a:pt x="5595" y="2262"/>
                  </a:lnTo>
                  <a:lnTo>
                    <a:pt x="5595" y="2262"/>
                  </a:lnTo>
                  <a:lnTo>
                    <a:pt x="5575" y="2299"/>
                  </a:lnTo>
                  <a:lnTo>
                    <a:pt x="5553" y="2334"/>
                  </a:lnTo>
                  <a:lnTo>
                    <a:pt x="5532" y="2369"/>
                  </a:lnTo>
                  <a:lnTo>
                    <a:pt x="5509" y="2403"/>
                  </a:lnTo>
                  <a:lnTo>
                    <a:pt x="5485" y="2436"/>
                  </a:lnTo>
                  <a:lnTo>
                    <a:pt x="5460" y="2470"/>
                  </a:lnTo>
                  <a:lnTo>
                    <a:pt x="5434" y="2502"/>
                  </a:lnTo>
                  <a:lnTo>
                    <a:pt x="5407" y="2534"/>
                  </a:lnTo>
                  <a:lnTo>
                    <a:pt x="5380" y="2566"/>
                  </a:lnTo>
                  <a:lnTo>
                    <a:pt x="5351" y="2597"/>
                  </a:lnTo>
                  <a:lnTo>
                    <a:pt x="5322" y="2626"/>
                  </a:lnTo>
                  <a:lnTo>
                    <a:pt x="5293" y="2655"/>
                  </a:lnTo>
                  <a:lnTo>
                    <a:pt x="5263" y="2684"/>
                  </a:lnTo>
                  <a:lnTo>
                    <a:pt x="5231" y="2712"/>
                  </a:lnTo>
                  <a:lnTo>
                    <a:pt x="5198" y="2739"/>
                  </a:lnTo>
                  <a:lnTo>
                    <a:pt x="5166" y="2765"/>
                  </a:lnTo>
                  <a:lnTo>
                    <a:pt x="5166" y="2765"/>
                  </a:lnTo>
                  <a:lnTo>
                    <a:pt x="5166" y="2765"/>
                  </a:lnTo>
                  <a:lnTo>
                    <a:pt x="5133" y="2791"/>
                  </a:lnTo>
                  <a:lnTo>
                    <a:pt x="5099" y="2816"/>
                  </a:lnTo>
                  <a:lnTo>
                    <a:pt x="5064" y="2840"/>
                  </a:lnTo>
                  <a:lnTo>
                    <a:pt x="5029" y="2865"/>
                  </a:lnTo>
                  <a:lnTo>
                    <a:pt x="4993" y="2888"/>
                  </a:lnTo>
                  <a:lnTo>
                    <a:pt x="4957" y="2909"/>
                  </a:lnTo>
                  <a:lnTo>
                    <a:pt x="4918" y="2931"/>
                  </a:lnTo>
                  <a:lnTo>
                    <a:pt x="4882" y="2952"/>
                  </a:lnTo>
                  <a:lnTo>
                    <a:pt x="4843" y="2972"/>
                  </a:lnTo>
                  <a:lnTo>
                    <a:pt x="4804" y="2990"/>
                  </a:lnTo>
                  <a:lnTo>
                    <a:pt x="4765" y="3009"/>
                  </a:lnTo>
                  <a:lnTo>
                    <a:pt x="4724" y="3027"/>
                  </a:lnTo>
                  <a:lnTo>
                    <a:pt x="4684" y="3044"/>
                  </a:lnTo>
                  <a:lnTo>
                    <a:pt x="4643" y="3061"/>
                  </a:lnTo>
                  <a:lnTo>
                    <a:pt x="4560" y="3090"/>
                  </a:lnTo>
                  <a:lnTo>
                    <a:pt x="4517" y="3103"/>
                  </a:lnTo>
                  <a:lnTo>
                    <a:pt x="4475" y="3117"/>
                  </a:lnTo>
                  <a:lnTo>
                    <a:pt x="4432" y="3128"/>
                  </a:lnTo>
                  <a:lnTo>
                    <a:pt x="4387" y="3140"/>
                  </a:lnTo>
                  <a:lnTo>
                    <a:pt x="4344" y="3151"/>
                  </a:lnTo>
                  <a:lnTo>
                    <a:pt x="4300" y="3160"/>
                  </a:lnTo>
                  <a:lnTo>
                    <a:pt x="4254" y="3169"/>
                  </a:lnTo>
                  <a:lnTo>
                    <a:pt x="4210" y="3177"/>
                  </a:lnTo>
                  <a:lnTo>
                    <a:pt x="4164" y="3183"/>
                  </a:lnTo>
                  <a:lnTo>
                    <a:pt x="4118" y="3189"/>
                  </a:lnTo>
                  <a:lnTo>
                    <a:pt x="4072" y="3194"/>
                  </a:lnTo>
                  <a:lnTo>
                    <a:pt x="4025" y="3198"/>
                  </a:lnTo>
                  <a:lnTo>
                    <a:pt x="3979" y="3201"/>
                  </a:lnTo>
                  <a:lnTo>
                    <a:pt x="3931" y="3204"/>
                  </a:lnTo>
                  <a:lnTo>
                    <a:pt x="3884" y="3206"/>
                  </a:lnTo>
                  <a:lnTo>
                    <a:pt x="3836" y="3206"/>
                  </a:lnTo>
                  <a:lnTo>
                    <a:pt x="3836" y="3206"/>
                  </a:lnTo>
                  <a:lnTo>
                    <a:pt x="1924" y="3206"/>
                  </a:lnTo>
                  <a:lnTo>
                    <a:pt x="1924" y="3206"/>
                  </a:lnTo>
                  <a:lnTo>
                    <a:pt x="1852" y="3206"/>
                  </a:lnTo>
                  <a:lnTo>
                    <a:pt x="1781" y="3201"/>
                  </a:lnTo>
                  <a:lnTo>
                    <a:pt x="1711" y="3197"/>
                  </a:lnTo>
                  <a:lnTo>
                    <a:pt x="1642" y="3189"/>
                  </a:lnTo>
                  <a:lnTo>
                    <a:pt x="1573" y="3180"/>
                  </a:lnTo>
                  <a:lnTo>
                    <a:pt x="1506" y="3169"/>
                  </a:lnTo>
                  <a:lnTo>
                    <a:pt x="1438" y="3155"/>
                  </a:lnTo>
                  <a:lnTo>
                    <a:pt x="1373" y="3140"/>
                  </a:lnTo>
                  <a:lnTo>
                    <a:pt x="1307" y="3123"/>
                  </a:lnTo>
                  <a:lnTo>
                    <a:pt x="1243" y="3103"/>
                  </a:lnTo>
                  <a:lnTo>
                    <a:pt x="1178" y="3082"/>
                  </a:lnTo>
                  <a:lnTo>
                    <a:pt x="1117" y="3061"/>
                  </a:lnTo>
                  <a:lnTo>
                    <a:pt x="1056" y="3036"/>
                  </a:lnTo>
                  <a:lnTo>
                    <a:pt x="995" y="3009"/>
                  </a:lnTo>
                  <a:lnTo>
                    <a:pt x="937" y="2981"/>
                  </a:lnTo>
                  <a:lnTo>
                    <a:pt x="878" y="2952"/>
                  </a:lnTo>
                  <a:lnTo>
                    <a:pt x="878" y="2952"/>
                  </a:lnTo>
                  <a:lnTo>
                    <a:pt x="878" y="2952"/>
                  </a:lnTo>
                  <a:lnTo>
                    <a:pt x="822" y="2920"/>
                  </a:lnTo>
                  <a:lnTo>
                    <a:pt x="767" y="2888"/>
                  </a:lnTo>
                  <a:lnTo>
                    <a:pt x="713" y="2852"/>
                  </a:lnTo>
                  <a:lnTo>
                    <a:pt x="661" y="2816"/>
                  </a:lnTo>
                  <a:lnTo>
                    <a:pt x="611" y="2779"/>
                  </a:lnTo>
                  <a:lnTo>
                    <a:pt x="562" y="2739"/>
                  </a:lnTo>
                  <a:lnTo>
                    <a:pt x="513" y="2698"/>
                  </a:lnTo>
                  <a:lnTo>
                    <a:pt x="467" y="2655"/>
                  </a:lnTo>
                  <a:lnTo>
                    <a:pt x="422" y="2611"/>
                  </a:lnTo>
                  <a:lnTo>
                    <a:pt x="380" y="2566"/>
                  </a:lnTo>
                  <a:lnTo>
                    <a:pt x="340" y="2519"/>
                  </a:lnTo>
                  <a:lnTo>
                    <a:pt x="300" y="2470"/>
                  </a:lnTo>
                  <a:lnTo>
                    <a:pt x="263" y="2421"/>
                  </a:lnTo>
                  <a:lnTo>
                    <a:pt x="228" y="2369"/>
                  </a:lnTo>
                  <a:lnTo>
                    <a:pt x="196" y="2317"/>
                  </a:lnTo>
                  <a:lnTo>
                    <a:pt x="165" y="2262"/>
                  </a:lnTo>
                  <a:lnTo>
                    <a:pt x="165" y="2262"/>
                  </a:lnTo>
                  <a:lnTo>
                    <a:pt x="165" y="2262"/>
                  </a:lnTo>
                  <a:lnTo>
                    <a:pt x="145" y="2225"/>
                  </a:lnTo>
                  <a:lnTo>
                    <a:pt x="129" y="2188"/>
                  </a:lnTo>
                  <a:lnTo>
                    <a:pt x="112" y="2150"/>
                  </a:lnTo>
                  <a:lnTo>
                    <a:pt x="95" y="2112"/>
                  </a:lnTo>
                  <a:lnTo>
                    <a:pt x="81" y="2072"/>
                  </a:lnTo>
                  <a:lnTo>
                    <a:pt x="67" y="2034"/>
                  </a:lnTo>
                  <a:lnTo>
                    <a:pt x="55" y="1994"/>
                  </a:lnTo>
                  <a:lnTo>
                    <a:pt x="43" y="1953"/>
                  </a:lnTo>
                  <a:lnTo>
                    <a:pt x="34" y="1911"/>
                  </a:lnTo>
                  <a:lnTo>
                    <a:pt x="24" y="1872"/>
                  </a:lnTo>
                  <a:lnTo>
                    <a:pt x="17" y="1829"/>
                  </a:lnTo>
                  <a:lnTo>
                    <a:pt x="11" y="1787"/>
                  </a:lnTo>
                  <a:lnTo>
                    <a:pt x="6" y="1745"/>
                  </a:lnTo>
                  <a:lnTo>
                    <a:pt x="3" y="1702"/>
                  </a:lnTo>
                  <a:lnTo>
                    <a:pt x="0" y="1659"/>
                  </a:lnTo>
                  <a:lnTo>
                    <a:pt x="0" y="1616"/>
                  </a:lnTo>
                  <a:lnTo>
                    <a:pt x="0" y="1616"/>
                  </a:lnTo>
                  <a:lnTo>
                    <a:pt x="0" y="1590"/>
                  </a:lnTo>
                  <a:lnTo>
                    <a:pt x="0" y="1590"/>
                  </a:lnTo>
                  <a:lnTo>
                    <a:pt x="0" y="1547"/>
                  </a:lnTo>
                  <a:lnTo>
                    <a:pt x="3" y="1504"/>
                  </a:lnTo>
                  <a:lnTo>
                    <a:pt x="6" y="1461"/>
                  </a:lnTo>
                  <a:lnTo>
                    <a:pt x="11" y="1420"/>
                  </a:lnTo>
                  <a:lnTo>
                    <a:pt x="17" y="1377"/>
                  </a:lnTo>
                  <a:lnTo>
                    <a:pt x="24" y="1336"/>
                  </a:lnTo>
                  <a:lnTo>
                    <a:pt x="34" y="1295"/>
                  </a:lnTo>
                  <a:lnTo>
                    <a:pt x="43" y="1253"/>
                  </a:lnTo>
                  <a:lnTo>
                    <a:pt x="55" y="1214"/>
                  </a:lnTo>
                  <a:lnTo>
                    <a:pt x="67" y="1174"/>
                  </a:lnTo>
                  <a:lnTo>
                    <a:pt x="81" y="1134"/>
                  </a:lnTo>
                  <a:lnTo>
                    <a:pt x="95" y="1096"/>
                  </a:lnTo>
                  <a:lnTo>
                    <a:pt x="112" y="1056"/>
                  </a:lnTo>
                  <a:lnTo>
                    <a:pt x="129" y="1019"/>
                  </a:lnTo>
                  <a:lnTo>
                    <a:pt x="145" y="981"/>
                  </a:lnTo>
                  <a:lnTo>
                    <a:pt x="165" y="944"/>
                  </a:lnTo>
                  <a:lnTo>
                    <a:pt x="165" y="944"/>
                  </a:lnTo>
                  <a:lnTo>
                    <a:pt x="165" y="944"/>
                  </a:lnTo>
                  <a:lnTo>
                    <a:pt x="185" y="909"/>
                  </a:lnTo>
                  <a:lnTo>
                    <a:pt x="207" y="872"/>
                  </a:lnTo>
                  <a:lnTo>
                    <a:pt x="228" y="839"/>
                  </a:lnTo>
                  <a:lnTo>
                    <a:pt x="251" y="803"/>
                  </a:lnTo>
                  <a:lnTo>
                    <a:pt x="275" y="770"/>
                  </a:lnTo>
                  <a:lnTo>
                    <a:pt x="300" y="736"/>
                  </a:lnTo>
                  <a:lnTo>
                    <a:pt x="326" y="704"/>
                  </a:lnTo>
                  <a:lnTo>
                    <a:pt x="352" y="672"/>
                  </a:lnTo>
                  <a:lnTo>
                    <a:pt x="380" y="641"/>
                  </a:lnTo>
                  <a:lnTo>
                    <a:pt x="409" y="611"/>
                  </a:lnTo>
                  <a:lnTo>
                    <a:pt x="438" y="580"/>
                  </a:lnTo>
                  <a:lnTo>
                    <a:pt x="467" y="551"/>
                  </a:lnTo>
                  <a:lnTo>
                    <a:pt x="497" y="523"/>
                  </a:lnTo>
                  <a:lnTo>
                    <a:pt x="529" y="494"/>
                  </a:lnTo>
                  <a:lnTo>
                    <a:pt x="562" y="468"/>
                  </a:lnTo>
                  <a:lnTo>
                    <a:pt x="594" y="441"/>
                  </a:lnTo>
                  <a:lnTo>
                    <a:pt x="594" y="441"/>
                  </a:lnTo>
                  <a:lnTo>
                    <a:pt x="594" y="441"/>
                  </a:lnTo>
                  <a:lnTo>
                    <a:pt x="627" y="416"/>
                  </a:lnTo>
                  <a:lnTo>
                    <a:pt x="661" y="390"/>
                  </a:lnTo>
                  <a:lnTo>
                    <a:pt x="696" y="366"/>
                  </a:lnTo>
                  <a:lnTo>
                    <a:pt x="731" y="343"/>
                  </a:lnTo>
                  <a:lnTo>
                    <a:pt x="767" y="320"/>
                  </a:lnTo>
                  <a:lnTo>
                    <a:pt x="803" y="297"/>
                  </a:lnTo>
                  <a:lnTo>
                    <a:pt x="842" y="275"/>
                  </a:lnTo>
                  <a:lnTo>
                    <a:pt x="878" y="256"/>
                  </a:lnTo>
                  <a:lnTo>
                    <a:pt x="917" y="236"/>
                  </a:lnTo>
                  <a:lnTo>
                    <a:pt x="956" y="216"/>
                  </a:lnTo>
                  <a:lnTo>
                    <a:pt x="995" y="197"/>
                  </a:lnTo>
                  <a:lnTo>
                    <a:pt x="1036" y="181"/>
                  </a:lnTo>
                  <a:lnTo>
                    <a:pt x="1076" y="162"/>
                  </a:lnTo>
                  <a:lnTo>
                    <a:pt x="1117" y="147"/>
                  </a:lnTo>
                  <a:lnTo>
                    <a:pt x="1200" y="116"/>
                  </a:lnTo>
                  <a:lnTo>
                    <a:pt x="1243" y="103"/>
                  </a:lnTo>
                  <a:lnTo>
                    <a:pt x="1285" y="90"/>
                  </a:lnTo>
                  <a:lnTo>
                    <a:pt x="1328" y="78"/>
                  </a:lnTo>
                  <a:lnTo>
                    <a:pt x="1373" y="67"/>
                  </a:lnTo>
                  <a:lnTo>
                    <a:pt x="1416" y="57"/>
                  </a:lnTo>
                  <a:lnTo>
                    <a:pt x="1460" y="47"/>
                  </a:lnTo>
                  <a:lnTo>
                    <a:pt x="1506" y="38"/>
                  </a:lnTo>
                  <a:lnTo>
                    <a:pt x="1550" y="31"/>
                  </a:lnTo>
                  <a:lnTo>
                    <a:pt x="1596" y="23"/>
                  </a:lnTo>
                  <a:lnTo>
                    <a:pt x="1642" y="17"/>
                  </a:lnTo>
                  <a:lnTo>
                    <a:pt x="1688" y="12"/>
                  </a:lnTo>
                  <a:lnTo>
                    <a:pt x="1735" y="8"/>
                  </a:lnTo>
                  <a:lnTo>
                    <a:pt x="1781" y="5"/>
                  </a:lnTo>
                  <a:lnTo>
                    <a:pt x="1829" y="3"/>
                  </a:lnTo>
                  <a:lnTo>
                    <a:pt x="1876" y="2"/>
                  </a:lnTo>
                  <a:lnTo>
                    <a:pt x="1924" y="0"/>
                  </a:lnTo>
                  <a:lnTo>
                    <a:pt x="1924" y="0"/>
                  </a:lnTo>
                  <a:lnTo>
                    <a:pt x="3836" y="0"/>
                  </a:lnTo>
                  <a:lnTo>
                    <a:pt x="3836" y="0"/>
                  </a:lnTo>
                  <a:lnTo>
                    <a:pt x="3908" y="2"/>
                  </a:lnTo>
                  <a:lnTo>
                    <a:pt x="3979" y="5"/>
                  </a:lnTo>
                  <a:lnTo>
                    <a:pt x="4049" y="11"/>
                  </a:lnTo>
                  <a:lnTo>
                    <a:pt x="4118" y="17"/>
                  </a:lnTo>
                  <a:lnTo>
                    <a:pt x="4187" y="26"/>
                  </a:lnTo>
                  <a:lnTo>
                    <a:pt x="4254" y="38"/>
                  </a:lnTo>
                  <a:lnTo>
                    <a:pt x="4322" y="52"/>
                  </a:lnTo>
                  <a:lnTo>
                    <a:pt x="4387" y="67"/>
                  </a:lnTo>
                  <a:lnTo>
                    <a:pt x="4453" y="84"/>
                  </a:lnTo>
                  <a:lnTo>
                    <a:pt x="4517" y="103"/>
                  </a:lnTo>
                  <a:lnTo>
                    <a:pt x="4582" y="124"/>
                  </a:lnTo>
                  <a:lnTo>
                    <a:pt x="4643" y="147"/>
                  </a:lnTo>
                  <a:lnTo>
                    <a:pt x="4704" y="171"/>
                  </a:lnTo>
                  <a:lnTo>
                    <a:pt x="4765" y="197"/>
                  </a:lnTo>
                  <a:lnTo>
                    <a:pt x="4823" y="225"/>
                  </a:lnTo>
                  <a:lnTo>
                    <a:pt x="4882" y="256"/>
                  </a:lnTo>
                  <a:lnTo>
                    <a:pt x="4882" y="256"/>
                  </a:lnTo>
                  <a:lnTo>
                    <a:pt x="4882" y="256"/>
                  </a:lnTo>
                  <a:lnTo>
                    <a:pt x="4938" y="286"/>
                  </a:lnTo>
                  <a:lnTo>
                    <a:pt x="4993" y="320"/>
                  </a:lnTo>
                  <a:lnTo>
                    <a:pt x="5047" y="355"/>
                  </a:lnTo>
                  <a:lnTo>
                    <a:pt x="5099" y="390"/>
                  </a:lnTo>
                  <a:lnTo>
                    <a:pt x="5149" y="428"/>
                  </a:lnTo>
                  <a:lnTo>
                    <a:pt x="5198" y="468"/>
                  </a:lnTo>
                  <a:lnTo>
                    <a:pt x="5247" y="510"/>
                  </a:lnTo>
                  <a:lnTo>
                    <a:pt x="5293" y="551"/>
                  </a:lnTo>
                  <a:lnTo>
                    <a:pt x="5338" y="595"/>
                  </a:lnTo>
                  <a:lnTo>
                    <a:pt x="5380" y="641"/>
                  </a:lnTo>
                  <a:lnTo>
                    <a:pt x="5420" y="689"/>
                  </a:lnTo>
                  <a:lnTo>
                    <a:pt x="5460" y="736"/>
                  </a:lnTo>
                  <a:lnTo>
                    <a:pt x="5497" y="787"/>
                  </a:lnTo>
                  <a:lnTo>
                    <a:pt x="5532" y="839"/>
                  </a:lnTo>
                  <a:lnTo>
                    <a:pt x="5564" y="891"/>
                  </a:lnTo>
                  <a:lnTo>
                    <a:pt x="5595" y="944"/>
                  </a:lnTo>
                  <a:lnTo>
                    <a:pt x="5595" y="944"/>
                  </a:lnTo>
                  <a:lnTo>
                    <a:pt x="5595" y="944"/>
                  </a:lnTo>
                  <a:lnTo>
                    <a:pt x="5613" y="981"/>
                  </a:lnTo>
                  <a:lnTo>
                    <a:pt x="5631" y="1019"/>
                  </a:lnTo>
                  <a:lnTo>
                    <a:pt x="5648" y="1056"/>
                  </a:lnTo>
                  <a:lnTo>
                    <a:pt x="5665" y="1094"/>
                  </a:lnTo>
                  <a:lnTo>
                    <a:pt x="5679" y="1134"/>
                  </a:lnTo>
                  <a:lnTo>
                    <a:pt x="5693" y="1174"/>
                  </a:lnTo>
                  <a:lnTo>
                    <a:pt x="5705" y="1214"/>
                  </a:lnTo>
                  <a:lnTo>
                    <a:pt x="5717" y="1253"/>
                  </a:lnTo>
                  <a:lnTo>
                    <a:pt x="5726" y="1295"/>
                  </a:lnTo>
                  <a:lnTo>
                    <a:pt x="5736" y="1336"/>
                  </a:lnTo>
                  <a:lnTo>
                    <a:pt x="5743" y="1377"/>
                  </a:lnTo>
                  <a:lnTo>
                    <a:pt x="5749" y="1419"/>
                  </a:lnTo>
                  <a:lnTo>
                    <a:pt x="5754" y="1461"/>
                  </a:lnTo>
                  <a:lnTo>
                    <a:pt x="5757" y="1503"/>
                  </a:lnTo>
                  <a:lnTo>
                    <a:pt x="5758" y="1546"/>
                  </a:lnTo>
                  <a:lnTo>
                    <a:pt x="5760" y="1588"/>
                  </a:lnTo>
                  <a:lnTo>
                    <a:pt x="5760" y="1588"/>
                  </a:lnTo>
                  <a:lnTo>
                    <a:pt x="5760" y="1588"/>
                  </a:lnTo>
                  <a:lnTo>
                    <a:pt x="5760" y="1590"/>
                  </a:lnTo>
                  <a:lnTo>
                    <a:pt x="5760" y="1590"/>
                  </a:lnTo>
                  <a:close/>
                  <a:moveTo>
                    <a:pt x="750" y="1948"/>
                  </a:moveTo>
                  <a:lnTo>
                    <a:pt x="750" y="1948"/>
                  </a:lnTo>
                  <a:lnTo>
                    <a:pt x="773" y="1988"/>
                  </a:lnTo>
                  <a:lnTo>
                    <a:pt x="797" y="2026"/>
                  </a:lnTo>
                  <a:lnTo>
                    <a:pt x="826" y="2066"/>
                  </a:lnTo>
                  <a:lnTo>
                    <a:pt x="857" y="2103"/>
                  </a:lnTo>
                  <a:lnTo>
                    <a:pt x="889" y="2139"/>
                  </a:lnTo>
                  <a:lnTo>
                    <a:pt x="926" y="2176"/>
                  </a:lnTo>
                  <a:lnTo>
                    <a:pt x="964" y="2211"/>
                  </a:lnTo>
                  <a:lnTo>
                    <a:pt x="1005" y="2245"/>
                  </a:lnTo>
                  <a:lnTo>
                    <a:pt x="1005" y="2245"/>
                  </a:lnTo>
                  <a:lnTo>
                    <a:pt x="1005" y="2245"/>
                  </a:lnTo>
                  <a:lnTo>
                    <a:pt x="1048" y="2277"/>
                  </a:lnTo>
                  <a:lnTo>
                    <a:pt x="1094" y="2309"/>
                  </a:lnTo>
                  <a:lnTo>
                    <a:pt x="1142" y="2338"/>
                  </a:lnTo>
                  <a:lnTo>
                    <a:pt x="1192" y="2367"/>
                  </a:lnTo>
                  <a:lnTo>
                    <a:pt x="1244" y="2393"/>
                  </a:lnTo>
                  <a:lnTo>
                    <a:pt x="1298" y="2418"/>
                  </a:lnTo>
                  <a:lnTo>
                    <a:pt x="1354" y="2441"/>
                  </a:lnTo>
                  <a:lnTo>
                    <a:pt x="1411" y="2461"/>
                  </a:lnTo>
                  <a:lnTo>
                    <a:pt x="1471" y="2479"/>
                  </a:lnTo>
                  <a:lnTo>
                    <a:pt x="1532" y="2496"/>
                  </a:lnTo>
                  <a:lnTo>
                    <a:pt x="1593" y="2510"/>
                  </a:lnTo>
                  <a:lnTo>
                    <a:pt x="1657" y="2522"/>
                  </a:lnTo>
                  <a:lnTo>
                    <a:pt x="1722" y="2531"/>
                  </a:lnTo>
                  <a:lnTo>
                    <a:pt x="1789" y="2537"/>
                  </a:lnTo>
                  <a:lnTo>
                    <a:pt x="1856" y="2542"/>
                  </a:lnTo>
                  <a:lnTo>
                    <a:pt x="1924" y="2543"/>
                  </a:lnTo>
                  <a:lnTo>
                    <a:pt x="1924" y="2543"/>
                  </a:lnTo>
                  <a:lnTo>
                    <a:pt x="3836" y="2543"/>
                  </a:lnTo>
                  <a:lnTo>
                    <a:pt x="3836" y="2543"/>
                  </a:lnTo>
                  <a:lnTo>
                    <a:pt x="3887" y="2542"/>
                  </a:lnTo>
                  <a:lnTo>
                    <a:pt x="3937" y="2540"/>
                  </a:lnTo>
                  <a:lnTo>
                    <a:pt x="3988" y="2536"/>
                  </a:lnTo>
                  <a:lnTo>
                    <a:pt x="4038" y="2531"/>
                  </a:lnTo>
                  <a:lnTo>
                    <a:pt x="4086" y="2523"/>
                  </a:lnTo>
                  <a:lnTo>
                    <a:pt x="4135" y="2516"/>
                  </a:lnTo>
                  <a:lnTo>
                    <a:pt x="4182" y="2507"/>
                  </a:lnTo>
                  <a:lnTo>
                    <a:pt x="4228" y="2496"/>
                  </a:lnTo>
                  <a:lnTo>
                    <a:pt x="4274" y="2484"/>
                  </a:lnTo>
                  <a:lnTo>
                    <a:pt x="4320" y="2470"/>
                  </a:lnTo>
                  <a:lnTo>
                    <a:pt x="4363" y="2456"/>
                  </a:lnTo>
                  <a:lnTo>
                    <a:pt x="4406" y="2441"/>
                  </a:lnTo>
                  <a:lnTo>
                    <a:pt x="4449" y="2424"/>
                  </a:lnTo>
                  <a:lnTo>
                    <a:pt x="4490" y="2406"/>
                  </a:lnTo>
                  <a:lnTo>
                    <a:pt x="4530" y="2387"/>
                  </a:lnTo>
                  <a:lnTo>
                    <a:pt x="4568" y="2367"/>
                  </a:lnTo>
                  <a:lnTo>
                    <a:pt x="4568" y="2367"/>
                  </a:lnTo>
                  <a:lnTo>
                    <a:pt x="4568" y="2367"/>
                  </a:lnTo>
                  <a:lnTo>
                    <a:pt x="4606" y="2346"/>
                  </a:lnTo>
                  <a:lnTo>
                    <a:pt x="4643" y="2325"/>
                  </a:lnTo>
                  <a:lnTo>
                    <a:pt x="4678" y="2302"/>
                  </a:lnTo>
                  <a:lnTo>
                    <a:pt x="4712" y="2277"/>
                  </a:lnTo>
                  <a:lnTo>
                    <a:pt x="4744" y="2253"/>
                  </a:lnTo>
                  <a:lnTo>
                    <a:pt x="4776" y="2228"/>
                  </a:lnTo>
                  <a:lnTo>
                    <a:pt x="4805" y="2202"/>
                  </a:lnTo>
                  <a:lnTo>
                    <a:pt x="4834" y="2176"/>
                  </a:lnTo>
                  <a:lnTo>
                    <a:pt x="4862" y="2149"/>
                  </a:lnTo>
                  <a:lnTo>
                    <a:pt x="4888" y="2121"/>
                  </a:lnTo>
                  <a:lnTo>
                    <a:pt x="4911" y="2093"/>
                  </a:lnTo>
                  <a:lnTo>
                    <a:pt x="4934" y="2066"/>
                  </a:lnTo>
                  <a:lnTo>
                    <a:pt x="4955" y="2037"/>
                  </a:lnTo>
                  <a:lnTo>
                    <a:pt x="4975" y="2008"/>
                  </a:lnTo>
                  <a:lnTo>
                    <a:pt x="4993" y="1977"/>
                  </a:lnTo>
                  <a:lnTo>
                    <a:pt x="5010" y="1948"/>
                  </a:lnTo>
                  <a:lnTo>
                    <a:pt x="5010" y="1948"/>
                  </a:lnTo>
                  <a:lnTo>
                    <a:pt x="5010" y="1948"/>
                  </a:lnTo>
                  <a:lnTo>
                    <a:pt x="5030" y="1908"/>
                  </a:lnTo>
                  <a:lnTo>
                    <a:pt x="5048" y="1867"/>
                  </a:lnTo>
                  <a:lnTo>
                    <a:pt x="5062" y="1827"/>
                  </a:lnTo>
                  <a:lnTo>
                    <a:pt x="5074" y="1786"/>
                  </a:lnTo>
                  <a:lnTo>
                    <a:pt x="5084" y="1745"/>
                  </a:lnTo>
                  <a:lnTo>
                    <a:pt x="5091" y="1702"/>
                  </a:lnTo>
                  <a:lnTo>
                    <a:pt x="5094" y="1659"/>
                  </a:lnTo>
                  <a:lnTo>
                    <a:pt x="5096" y="1616"/>
                  </a:lnTo>
                  <a:lnTo>
                    <a:pt x="5096" y="1616"/>
                  </a:lnTo>
                  <a:lnTo>
                    <a:pt x="5096" y="1590"/>
                  </a:lnTo>
                  <a:lnTo>
                    <a:pt x="5096" y="1590"/>
                  </a:lnTo>
                  <a:lnTo>
                    <a:pt x="5094" y="1547"/>
                  </a:lnTo>
                  <a:lnTo>
                    <a:pt x="5091" y="1504"/>
                  </a:lnTo>
                  <a:lnTo>
                    <a:pt x="5084" y="1463"/>
                  </a:lnTo>
                  <a:lnTo>
                    <a:pt x="5074" y="1422"/>
                  </a:lnTo>
                  <a:lnTo>
                    <a:pt x="5062" y="1380"/>
                  </a:lnTo>
                  <a:lnTo>
                    <a:pt x="5048" y="1339"/>
                  </a:lnTo>
                  <a:lnTo>
                    <a:pt x="5030" y="1299"/>
                  </a:lnTo>
                  <a:lnTo>
                    <a:pt x="5010" y="1259"/>
                  </a:lnTo>
                  <a:lnTo>
                    <a:pt x="5010" y="1259"/>
                  </a:lnTo>
                  <a:lnTo>
                    <a:pt x="5010" y="1259"/>
                  </a:lnTo>
                  <a:lnTo>
                    <a:pt x="4987" y="1220"/>
                  </a:lnTo>
                  <a:lnTo>
                    <a:pt x="4963" y="1180"/>
                  </a:lnTo>
                  <a:lnTo>
                    <a:pt x="4934" y="1142"/>
                  </a:lnTo>
                  <a:lnTo>
                    <a:pt x="4903" y="1103"/>
                  </a:lnTo>
                  <a:lnTo>
                    <a:pt x="4869" y="1067"/>
                  </a:lnTo>
                  <a:lnTo>
                    <a:pt x="4834" y="1031"/>
                  </a:lnTo>
                  <a:lnTo>
                    <a:pt x="4796" y="996"/>
                  </a:lnTo>
                  <a:lnTo>
                    <a:pt x="4755" y="963"/>
                  </a:lnTo>
                  <a:lnTo>
                    <a:pt x="4755" y="963"/>
                  </a:lnTo>
                  <a:lnTo>
                    <a:pt x="4755" y="963"/>
                  </a:lnTo>
                  <a:lnTo>
                    <a:pt x="4712" y="929"/>
                  </a:lnTo>
                  <a:lnTo>
                    <a:pt x="4666" y="898"/>
                  </a:lnTo>
                  <a:lnTo>
                    <a:pt x="4618" y="868"/>
                  </a:lnTo>
                  <a:lnTo>
                    <a:pt x="4568" y="840"/>
                  </a:lnTo>
                  <a:lnTo>
                    <a:pt x="4516" y="814"/>
                  </a:lnTo>
                  <a:lnTo>
                    <a:pt x="4462" y="790"/>
                  </a:lnTo>
                  <a:lnTo>
                    <a:pt x="4406" y="767"/>
                  </a:lnTo>
                  <a:lnTo>
                    <a:pt x="4349" y="745"/>
                  </a:lnTo>
                  <a:lnTo>
                    <a:pt x="4289" y="727"/>
                  </a:lnTo>
                  <a:lnTo>
                    <a:pt x="4228" y="710"/>
                  </a:lnTo>
                  <a:lnTo>
                    <a:pt x="4167" y="696"/>
                  </a:lnTo>
                  <a:lnTo>
                    <a:pt x="4103" y="686"/>
                  </a:lnTo>
                  <a:lnTo>
                    <a:pt x="4038" y="676"/>
                  </a:lnTo>
                  <a:lnTo>
                    <a:pt x="3971" y="669"/>
                  </a:lnTo>
                  <a:lnTo>
                    <a:pt x="3904" y="666"/>
                  </a:lnTo>
                  <a:lnTo>
                    <a:pt x="3836" y="664"/>
                  </a:lnTo>
                  <a:lnTo>
                    <a:pt x="3836" y="664"/>
                  </a:lnTo>
                  <a:lnTo>
                    <a:pt x="1924" y="664"/>
                  </a:lnTo>
                  <a:lnTo>
                    <a:pt x="1924" y="664"/>
                  </a:lnTo>
                  <a:lnTo>
                    <a:pt x="1873" y="664"/>
                  </a:lnTo>
                  <a:lnTo>
                    <a:pt x="1821" y="667"/>
                  </a:lnTo>
                  <a:lnTo>
                    <a:pt x="1772" y="670"/>
                  </a:lnTo>
                  <a:lnTo>
                    <a:pt x="1722" y="676"/>
                  </a:lnTo>
                  <a:lnTo>
                    <a:pt x="1673" y="683"/>
                  </a:lnTo>
                  <a:lnTo>
                    <a:pt x="1625" y="690"/>
                  </a:lnTo>
                  <a:lnTo>
                    <a:pt x="1578" y="699"/>
                  </a:lnTo>
                  <a:lnTo>
                    <a:pt x="1532" y="710"/>
                  </a:lnTo>
                  <a:lnTo>
                    <a:pt x="1486" y="722"/>
                  </a:lnTo>
                  <a:lnTo>
                    <a:pt x="1440" y="736"/>
                  </a:lnTo>
                  <a:lnTo>
                    <a:pt x="1397" y="751"/>
                  </a:lnTo>
                  <a:lnTo>
                    <a:pt x="1354" y="767"/>
                  </a:lnTo>
                  <a:lnTo>
                    <a:pt x="1311" y="784"/>
                  </a:lnTo>
                  <a:lnTo>
                    <a:pt x="1270" y="800"/>
                  </a:lnTo>
                  <a:lnTo>
                    <a:pt x="1230" y="820"/>
                  </a:lnTo>
                  <a:lnTo>
                    <a:pt x="1192" y="840"/>
                  </a:lnTo>
                  <a:lnTo>
                    <a:pt x="1192" y="840"/>
                  </a:lnTo>
                  <a:lnTo>
                    <a:pt x="1192" y="840"/>
                  </a:lnTo>
                  <a:lnTo>
                    <a:pt x="1154" y="862"/>
                  </a:lnTo>
                  <a:lnTo>
                    <a:pt x="1117" y="883"/>
                  </a:lnTo>
                  <a:lnTo>
                    <a:pt x="1082" y="906"/>
                  </a:lnTo>
                  <a:lnTo>
                    <a:pt x="1048" y="929"/>
                  </a:lnTo>
                  <a:lnTo>
                    <a:pt x="1016" y="953"/>
                  </a:lnTo>
                  <a:lnTo>
                    <a:pt x="984" y="978"/>
                  </a:lnTo>
                  <a:lnTo>
                    <a:pt x="955" y="1004"/>
                  </a:lnTo>
                  <a:lnTo>
                    <a:pt x="926" y="1031"/>
                  </a:lnTo>
                  <a:lnTo>
                    <a:pt x="898" y="1057"/>
                  </a:lnTo>
                  <a:lnTo>
                    <a:pt x="872" y="1085"/>
                  </a:lnTo>
                  <a:lnTo>
                    <a:pt x="849" y="1113"/>
                  </a:lnTo>
                  <a:lnTo>
                    <a:pt x="826" y="1142"/>
                  </a:lnTo>
                  <a:lnTo>
                    <a:pt x="805" y="1171"/>
                  </a:lnTo>
                  <a:lnTo>
                    <a:pt x="785" y="1200"/>
                  </a:lnTo>
                  <a:lnTo>
                    <a:pt x="767" y="1229"/>
                  </a:lnTo>
                  <a:lnTo>
                    <a:pt x="750" y="1259"/>
                  </a:lnTo>
                  <a:lnTo>
                    <a:pt x="750" y="1259"/>
                  </a:lnTo>
                  <a:lnTo>
                    <a:pt x="750" y="1259"/>
                  </a:lnTo>
                  <a:lnTo>
                    <a:pt x="730" y="1299"/>
                  </a:lnTo>
                  <a:lnTo>
                    <a:pt x="712" y="1339"/>
                  </a:lnTo>
                  <a:lnTo>
                    <a:pt x="698" y="1380"/>
                  </a:lnTo>
                  <a:lnTo>
                    <a:pt x="686" y="1422"/>
                  </a:lnTo>
                  <a:lnTo>
                    <a:pt x="676" y="1463"/>
                  </a:lnTo>
                  <a:lnTo>
                    <a:pt x="669" y="1504"/>
                  </a:lnTo>
                  <a:lnTo>
                    <a:pt x="664" y="1547"/>
                  </a:lnTo>
                  <a:lnTo>
                    <a:pt x="664" y="1590"/>
                  </a:lnTo>
                  <a:lnTo>
                    <a:pt x="664" y="1590"/>
                  </a:lnTo>
                  <a:lnTo>
                    <a:pt x="664" y="1616"/>
                  </a:lnTo>
                  <a:lnTo>
                    <a:pt x="664" y="1616"/>
                  </a:lnTo>
                  <a:lnTo>
                    <a:pt x="664" y="1659"/>
                  </a:lnTo>
                  <a:lnTo>
                    <a:pt x="669" y="1702"/>
                  </a:lnTo>
                  <a:lnTo>
                    <a:pt x="676" y="1745"/>
                  </a:lnTo>
                  <a:lnTo>
                    <a:pt x="686" y="1786"/>
                  </a:lnTo>
                  <a:lnTo>
                    <a:pt x="698" y="1827"/>
                  </a:lnTo>
                  <a:lnTo>
                    <a:pt x="712" y="1867"/>
                  </a:lnTo>
                  <a:lnTo>
                    <a:pt x="730" y="1908"/>
                  </a:lnTo>
                  <a:lnTo>
                    <a:pt x="750" y="1948"/>
                  </a:lnTo>
                  <a:lnTo>
                    <a:pt x="750" y="1948"/>
                  </a:lnTo>
                  <a:close/>
                </a:path>
              </a:pathLst>
            </a:custGeom>
            <a:gradFill>
              <a:gsLst>
                <a:gs pos="0">
                  <a:srgbClr val="F2A982"/>
                </a:gs>
                <a:gs pos="99000">
                  <a:srgbClr val="7F340D"/>
                </a:gs>
                <a:gs pos="100000">
                  <a:srgbClr val="7F340D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127000" dist="127000" dir="2700000">
                <a:srgbClr val="000000">
                  <a:alpha val="10196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123" name="Google Shape;123;p16"/>
            <p:cNvSpPr/>
            <p:nvPr/>
          </p:nvSpPr>
          <p:spPr>
            <a:xfrm>
              <a:off x="152400" y="5254625"/>
              <a:ext cx="1630998" cy="1099225"/>
            </a:xfrm>
            <a:custGeom>
              <a:avLst/>
              <a:gdLst/>
              <a:ahLst/>
              <a:cxnLst/>
              <a:rect l="l" t="t" r="r" b="b"/>
              <a:pathLst>
                <a:path w="5760" h="3882" extrusionOk="0">
                  <a:moveTo>
                    <a:pt x="5614" y="1205"/>
                  </a:moveTo>
                  <a:lnTo>
                    <a:pt x="5614" y="1205"/>
                  </a:lnTo>
                  <a:lnTo>
                    <a:pt x="5577" y="1226"/>
                  </a:lnTo>
                  <a:lnTo>
                    <a:pt x="5541" y="1248"/>
                  </a:lnTo>
                  <a:lnTo>
                    <a:pt x="5505" y="1271"/>
                  </a:lnTo>
                  <a:lnTo>
                    <a:pt x="5471" y="1295"/>
                  </a:lnTo>
                  <a:lnTo>
                    <a:pt x="5438" y="1318"/>
                  </a:lnTo>
                  <a:lnTo>
                    <a:pt x="5406" y="1343"/>
                  </a:lnTo>
                  <a:lnTo>
                    <a:pt x="5377" y="1370"/>
                  </a:lnTo>
                  <a:lnTo>
                    <a:pt x="5348" y="1395"/>
                  </a:lnTo>
                  <a:lnTo>
                    <a:pt x="5321" y="1422"/>
                  </a:lnTo>
                  <a:lnTo>
                    <a:pt x="5294" y="1451"/>
                  </a:lnTo>
                  <a:lnTo>
                    <a:pt x="5271" y="1478"/>
                  </a:lnTo>
                  <a:lnTo>
                    <a:pt x="5248" y="1507"/>
                  </a:lnTo>
                  <a:lnTo>
                    <a:pt x="5226" y="1536"/>
                  </a:lnTo>
                  <a:lnTo>
                    <a:pt x="5206" y="1566"/>
                  </a:lnTo>
                  <a:lnTo>
                    <a:pt x="5188" y="1595"/>
                  </a:lnTo>
                  <a:lnTo>
                    <a:pt x="5172" y="1624"/>
                  </a:lnTo>
                  <a:lnTo>
                    <a:pt x="5172" y="1624"/>
                  </a:lnTo>
                  <a:lnTo>
                    <a:pt x="5158" y="1652"/>
                  </a:lnTo>
                  <a:lnTo>
                    <a:pt x="5145" y="1679"/>
                  </a:lnTo>
                  <a:lnTo>
                    <a:pt x="5133" y="1706"/>
                  </a:lnTo>
                  <a:lnTo>
                    <a:pt x="5124" y="1735"/>
                  </a:lnTo>
                  <a:lnTo>
                    <a:pt x="5115" y="1764"/>
                  </a:lnTo>
                  <a:lnTo>
                    <a:pt x="5106" y="1791"/>
                  </a:lnTo>
                  <a:lnTo>
                    <a:pt x="5100" y="1820"/>
                  </a:lnTo>
                  <a:lnTo>
                    <a:pt x="5095" y="1848"/>
                  </a:lnTo>
                  <a:lnTo>
                    <a:pt x="5095" y="1848"/>
                  </a:lnTo>
                  <a:lnTo>
                    <a:pt x="5097" y="1886"/>
                  </a:lnTo>
                  <a:lnTo>
                    <a:pt x="5097" y="1924"/>
                  </a:lnTo>
                  <a:lnTo>
                    <a:pt x="5097" y="1956"/>
                  </a:lnTo>
                  <a:lnTo>
                    <a:pt x="5097" y="1956"/>
                  </a:lnTo>
                  <a:lnTo>
                    <a:pt x="5095" y="2021"/>
                  </a:lnTo>
                  <a:lnTo>
                    <a:pt x="5089" y="2086"/>
                  </a:lnTo>
                  <a:lnTo>
                    <a:pt x="5082" y="2149"/>
                  </a:lnTo>
                  <a:lnTo>
                    <a:pt x="5071" y="2210"/>
                  </a:lnTo>
                  <a:lnTo>
                    <a:pt x="5057" y="2271"/>
                  </a:lnTo>
                  <a:lnTo>
                    <a:pt x="5041" y="2330"/>
                  </a:lnTo>
                  <a:lnTo>
                    <a:pt x="5019" y="2390"/>
                  </a:lnTo>
                  <a:lnTo>
                    <a:pt x="4998" y="2445"/>
                  </a:lnTo>
                  <a:lnTo>
                    <a:pt x="4973" y="2501"/>
                  </a:lnTo>
                  <a:lnTo>
                    <a:pt x="4944" y="2555"/>
                  </a:lnTo>
                  <a:lnTo>
                    <a:pt x="4913" y="2609"/>
                  </a:lnTo>
                  <a:lnTo>
                    <a:pt x="4881" y="2659"/>
                  </a:lnTo>
                  <a:lnTo>
                    <a:pt x="4845" y="2710"/>
                  </a:lnTo>
                  <a:lnTo>
                    <a:pt x="4807" y="2756"/>
                  </a:lnTo>
                  <a:lnTo>
                    <a:pt x="4768" y="2803"/>
                  </a:lnTo>
                  <a:lnTo>
                    <a:pt x="4726" y="2848"/>
                  </a:lnTo>
                  <a:lnTo>
                    <a:pt x="4726" y="2848"/>
                  </a:lnTo>
                  <a:lnTo>
                    <a:pt x="4681" y="2889"/>
                  </a:lnTo>
                  <a:lnTo>
                    <a:pt x="4636" y="2929"/>
                  </a:lnTo>
                  <a:lnTo>
                    <a:pt x="4588" y="2967"/>
                  </a:lnTo>
                  <a:lnTo>
                    <a:pt x="4539" y="3003"/>
                  </a:lnTo>
                  <a:lnTo>
                    <a:pt x="4487" y="3035"/>
                  </a:lnTo>
                  <a:lnTo>
                    <a:pt x="4435" y="3066"/>
                  </a:lnTo>
                  <a:lnTo>
                    <a:pt x="4381" y="3093"/>
                  </a:lnTo>
                  <a:lnTo>
                    <a:pt x="4325" y="3118"/>
                  </a:lnTo>
                  <a:lnTo>
                    <a:pt x="4268" y="3141"/>
                  </a:lnTo>
                  <a:lnTo>
                    <a:pt x="4210" y="3161"/>
                  </a:lnTo>
                  <a:lnTo>
                    <a:pt x="4149" y="3177"/>
                  </a:lnTo>
                  <a:lnTo>
                    <a:pt x="4090" y="3192"/>
                  </a:lnTo>
                  <a:lnTo>
                    <a:pt x="4027" y="3204"/>
                  </a:lnTo>
                  <a:lnTo>
                    <a:pt x="3964" y="3211"/>
                  </a:lnTo>
                  <a:lnTo>
                    <a:pt x="3901" y="3217"/>
                  </a:lnTo>
                  <a:lnTo>
                    <a:pt x="3836" y="3219"/>
                  </a:lnTo>
                  <a:lnTo>
                    <a:pt x="1924" y="3219"/>
                  </a:lnTo>
                  <a:lnTo>
                    <a:pt x="1924" y="3219"/>
                  </a:lnTo>
                  <a:lnTo>
                    <a:pt x="1859" y="3217"/>
                  </a:lnTo>
                  <a:lnTo>
                    <a:pt x="1796" y="3211"/>
                  </a:lnTo>
                  <a:lnTo>
                    <a:pt x="1733" y="3204"/>
                  </a:lnTo>
                  <a:lnTo>
                    <a:pt x="1670" y="3192"/>
                  </a:lnTo>
                  <a:lnTo>
                    <a:pt x="1609" y="3177"/>
                  </a:lnTo>
                  <a:lnTo>
                    <a:pt x="1550" y="3161"/>
                  </a:lnTo>
                  <a:lnTo>
                    <a:pt x="1492" y="3141"/>
                  </a:lnTo>
                  <a:lnTo>
                    <a:pt x="1435" y="3118"/>
                  </a:lnTo>
                  <a:lnTo>
                    <a:pt x="1379" y="3093"/>
                  </a:lnTo>
                  <a:lnTo>
                    <a:pt x="1325" y="3066"/>
                  </a:lnTo>
                  <a:lnTo>
                    <a:pt x="1273" y="3035"/>
                  </a:lnTo>
                  <a:lnTo>
                    <a:pt x="1221" y="3003"/>
                  </a:lnTo>
                  <a:lnTo>
                    <a:pt x="1172" y="2967"/>
                  </a:lnTo>
                  <a:lnTo>
                    <a:pt x="1124" y="2929"/>
                  </a:lnTo>
                  <a:lnTo>
                    <a:pt x="1077" y="2889"/>
                  </a:lnTo>
                  <a:lnTo>
                    <a:pt x="1034" y="2848"/>
                  </a:lnTo>
                  <a:lnTo>
                    <a:pt x="1034" y="2848"/>
                  </a:lnTo>
                  <a:lnTo>
                    <a:pt x="992" y="2803"/>
                  </a:lnTo>
                  <a:lnTo>
                    <a:pt x="951" y="2756"/>
                  </a:lnTo>
                  <a:lnTo>
                    <a:pt x="913" y="2710"/>
                  </a:lnTo>
                  <a:lnTo>
                    <a:pt x="879" y="2659"/>
                  </a:lnTo>
                  <a:lnTo>
                    <a:pt x="847" y="2609"/>
                  </a:lnTo>
                  <a:lnTo>
                    <a:pt x="816" y="2555"/>
                  </a:lnTo>
                  <a:lnTo>
                    <a:pt x="787" y="2501"/>
                  </a:lnTo>
                  <a:lnTo>
                    <a:pt x="762" y="2445"/>
                  </a:lnTo>
                  <a:lnTo>
                    <a:pt x="739" y="2390"/>
                  </a:lnTo>
                  <a:lnTo>
                    <a:pt x="719" y="2330"/>
                  </a:lnTo>
                  <a:lnTo>
                    <a:pt x="703" y="2271"/>
                  </a:lnTo>
                  <a:lnTo>
                    <a:pt x="689" y="2210"/>
                  </a:lnTo>
                  <a:lnTo>
                    <a:pt x="678" y="2149"/>
                  </a:lnTo>
                  <a:lnTo>
                    <a:pt x="669" y="2086"/>
                  </a:lnTo>
                  <a:lnTo>
                    <a:pt x="665" y="2021"/>
                  </a:lnTo>
                  <a:lnTo>
                    <a:pt x="663" y="1956"/>
                  </a:lnTo>
                  <a:lnTo>
                    <a:pt x="663" y="1924"/>
                  </a:lnTo>
                  <a:lnTo>
                    <a:pt x="663" y="1924"/>
                  </a:lnTo>
                  <a:lnTo>
                    <a:pt x="665" y="1859"/>
                  </a:lnTo>
                  <a:lnTo>
                    <a:pt x="669" y="1796"/>
                  </a:lnTo>
                  <a:lnTo>
                    <a:pt x="678" y="1733"/>
                  </a:lnTo>
                  <a:lnTo>
                    <a:pt x="689" y="1670"/>
                  </a:lnTo>
                  <a:lnTo>
                    <a:pt x="703" y="1611"/>
                  </a:lnTo>
                  <a:lnTo>
                    <a:pt x="719" y="1550"/>
                  </a:lnTo>
                  <a:lnTo>
                    <a:pt x="739" y="1492"/>
                  </a:lnTo>
                  <a:lnTo>
                    <a:pt x="762" y="1435"/>
                  </a:lnTo>
                  <a:lnTo>
                    <a:pt x="787" y="1379"/>
                  </a:lnTo>
                  <a:lnTo>
                    <a:pt x="816" y="1325"/>
                  </a:lnTo>
                  <a:lnTo>
                    <a:pt x="847" y="1273"/>
                  </a:lnTo>
                  <a:lnTo>
                    <a:pt x="879" y="1221"/>
                  </a:lnTo>
                  <a:lnTo>
                    <a:pt x="913" y="1172"/>
                  </a:lnTo>
                  <a:lnTo>
                    <a:pt x="951" y="1124"/>
                  </a:lnTo>
                  <a:lnTo>
                    <a:pt x="992" y="1079"/>
                  </a:lnTo>
                  <a:lnTo>
                    <a:pt x="1034" y="1034"/>
                  </a:lnTo>
                  <a:lnTo>
                    <a:pt x="1034" y="1034"/>
                  </a:lnTo>
                  <a:lnTo>
                    <a:pt x="1077" y="993"/>
                  </a:lnTo>
                  <a:lnTo>
                    <a:pt x="1124" y="951"/>
                  </a:lnTo>
                  <a:lnTo>
                    <a:pt x="1172" y="915"/>
                  </a:lnTo>
                  <a:lnTo>
                    <a:pt x="1221" y="879"/>
                  </a:lnTo>
                  <a:lnTo>
                    <a:pt x="1273" y="847"/>
                  </a:lnTo>
                  <a:lnTo>
                    <a:pt x="1325" y="816"/>
                  </a:lnTo>
                  <a:lnTo>
                    <a:pt x="1379" y="788"/>
                  </a:lnTo>
                  <a:lnTo>
                    <a:pt x="1435" y="762"/>
                  </a:lnTo>
                  <a:lnTo>
                    <a:pt x="1492" y="739"/>
                  </a:lnTo>
                  <a:lnTo>
                    <a:pt x="1550" y="719"/>
                  </a:lnTo>
                  <a:lnTo>
                    <a:pt x="1609" y="703"/>
                  </a:lnTo>
                  <a:lnTo>
                    <a:pt x="1670" y="689"/>
                  </a:lnTo>
                  <a:lnTo>
                    <a:pt x="1733" y="678"/>
                  </a:lnTo>
                  <a:lnTo>
                    <a:pt x="1796" y="669"/>
                  </a:lnTo>
                  <a:lnTo>
                    <a:pt x="1859" y="665"/>
                  </a:lnTo>
                  <a:lnTo>
                    <a:pt x="1924" y="663"/>
                  </a:lnTo>
                  <a:lnTo>
                    <a:pt x="3836" y="663"/>
                  </a:lnTo>
                  <a:lnTo>
                    <a:pt x="3836" y="663"/>
                  </a:lnTo>
                  <a:lnTo>
                    <a:pt x="3901" y="665"/>
                  </a:lnTo>
                  <a:lnTo>
                    <a:pt x="3964" y="669"/>
                  </a:lnTo>
                  <a:lnTo>
                    <a:pt x="4027" y="678"/>
                  </a:lnTo>
                  <a:lnTo>
                    <a:pt x="4090" y="689"/>
                  </a:lnTo>
                  <a:lnTo>
                    <a:pt x="4149" y="703"/>
                  </a:lnTo>
                  <a:lnTo>
                    <a:pt x="4210" y="719"/>
                  </a:lnTo>
                  <a:lnTo>
                    <a:pt x="4268" y="739"/>
                  </a:lnTo>
                  <a:lnTo>
                    <a:pt x="4325" y="762"/>
                  </a:lnTo>
                  <a:lnTo>
                    <a:pt x="4381" y="788"/>
                  </a:lnTo>
                  <a:lnTo>
                    <a:pt x="4435" y="816"/>
                  </a:lnTo>
                  <a:lnTo>
                    <a:pt x="4487" y="847"/>
                  </a:lnTo>
                  <a:lnTo>
                    <a:pt x="4539" y="879"/>
                  </a:lnTo>
                  <a:lnTo>
                    <a:pt x="4588" y="915"/>
                  </a:lnTo>
                  <a:lnTo>
                    <a:pt x="4636" y="951"/>
                  </a:lnTo>
                  <a:lnTo>
                    <a:pt x="4681" y="993"/>
                  </a:lnTo>
                  <a:lnTo>
                    <a:pt x="4726" y="1034"/>
                  </a:lnTo>
                  <a:lnTo>
                    <a:pt x="4726" y="1034"/>
                  </a:lnTo>
                  <a:lnTo>
                    <a:pt x="4753" y="1063"/>
                  </a:lnTo>
                  <a:lnTo>
                    <a:pt x="4753" y="1063"/>
                  </a:lnTo>
                  <a:lnTo>
                    <a:pt x="4782" y="1027"/>
                  </a:lnTo>
                  <a:lnTo>
                    <a:pt x="4813" y="993"/>
                  </a:lnTo>
                  <a:lnTo>
                    <a:pt x="4845" y="960"/>
                  </a:lnTo>
                  <a:lnTo>
                    <a:pt x="4877" y="928"/>
                  </a:lnTo>
                  <a:lnTo>
                    <a:pt x="4910" y="895"/>
                  </a:lnTo>
                  <a:lnTo>
                    <a:pt x="4944" y="865"/>
                  </a:lnTo>
                  <a:lnTo>
                    <a:pt x="4980" y="834"/>
                  </a:lnTo>
                  <a:lnTo>
                    <a:pt x="5016" y="806"/>
                  </a:lnTo>
                  <a:lnTo>
                    <a:pt x="5016" y="806"/>
                  </a:lnTo>
                  <a:lnTo>
                    <a:pt x="5075" y="761"/>
                  </a:lnTo>
                  <a:lnTo>
                    <a:pt x="5136" y="717"/>
                  </a:lnTo>
                  <a:lnTo>
                    <a:pt x="5201" y="678"/>
                  </a:lnTo>
                  <a:lnTo>
                    <a:pt x="5266" y="638"/>
                  </a:lnTo>
                  <a:lnTo>
                    <a:pt x="5266" y="638"/>
                  </a:lnTo>
                  <a:lnTo>
                    <a:pt x="5231" y="601"/>
                  </a:lnTo>
                  <a:lnTo>
                    <a:pt x="5196" y="565"/>
                  </a:lnTo>
                  <a:lnTo>
                    <a:pt x="5196" y="565"/>
                  </a:lnTo>
                  <a:lnTo>
                    <a:pt x="5163" y="532"/>
                  </a:lnTo>
                  <a:lnTo>
                    <a:pt x="5129" y="502"/>
                  </a:lnTo>
                  <a:lnTo>
                    <a:pt x="5095" y="471"/>
                  </a:lnTo>
                  <a:lnTo>
                    <a:pt x="5059" y="441"/>
                  </a:lnTo>
                  <a:lnTo>
                    <a:pt x="5023" y="412"/>
                  </a:lnTo>
                  <a:lnTo>
                    <a:pt x="4987" y="383"/>
                  </a:lnTo>
                  <a:lnTo>
                    <a:pt x="4949" y="356"/>
                  </a:lnTo>
                  <a:lnTo>
                    <a:pt x="4911" y="329"/>
                  </a:lnTo>
                  <a:lnTo>
                    <a:pt x="4872" y="304"/>
                  </a:lnTo>
                  <a:lnTo>
                    <a:pt x="4832" y="279"/>
                  </a:lnTo>
                  <a:lnTo>
                    <a:pt x="4793" y="255"/>
                  </a:lnTo>
                  <a:lnTo>
                    <a:pt x="4751" y="234"/>
                  </a:lnTo>
                  <a:lnTo>
                    <a:pt x="4712" y="210"/>
                  </a:lnTo>
                  <a:lnTo>
                    <a:pt x="4669" y="191"/>
                  </a:lnTo>
                  <a:lnTo>
                    <a:pt x="4627" y="171"/>
                  </a:lnTo>
                  <a:lnTo>
                    <a:pt x="4584" y="151"/>
                  </a:lnTo>
                  <a:lnTo>
                    <a:pt x="4541" y="133"/>
                  </a:lnTo>
                  <a:lnTo>
                    <a:pt x="4496" y="117"/>
                  </a:lnTo>
                  <a:lnTo>
                    <a:pt x="4453" y="101"/>
                  </a:lnTo>
                  <a:lnTo>
                    <a:pt x="4408" y="86"/>
                  </a:lnTo>
                  <a:lnTo>
                    <a:pt x="4361" y="74"/>
                  </a:lnTo>
                  <a:lnTo>
                    <a:pt x="4316" y="61"/>
                  </a:lnTo>
                  <a:lnTo>
                    <a:pt x="4270" y="49"/>
                  </a:lnTo>
                  <a:lnTo>
                    <a:pt x="4223" y="40"/>
                  </a:lnTo>
                  <a:lnTo>
                    <a:pt x="4176" y="31"/>
                  </a:lnTo>
                  <a:lnTo>
                    <a:pt x="4128" y="22"/>
                  </a:lnTo>
                  <a:lnTo>
                    <a:pt x="4081" y="14"/>
                  </a:lnTo>
                  <a:lnTo>
                    <a:pt x="4032" y="9"/>
                  </a:lnTo>
                  <a:lnTo>
                    <a:pt x="3984" y="5"/>
                  </a:lnTo>
                  <a:lnTo>
                    <a:pt x="3935" y="2"/>
                  </a:lnTo>
                  <a:lnTo>
                    <a:pt x="3885" y="0"/>
                  </a:lnTo>
                  <a:lnTo>
                    <a:pt x="3836" y="0"/>
                  </a:lnTo>
                  <a:lnTo>
                    <a:pt x="1924" y="0"/>
                  </a:lnTo>
                  <a:lnTo>
                    <a:pt x="1924" y="0"/>
                  </a:lnTo>
                  <a:lnTo>
                    <a:pt x="1873" y="0"/>
                  </a:lnTo>
                  <a:lnTo>
                    <a:pt x="1825" y="2"/>
                  </a:lnTo>
                  <a:lnTo>
                    <a:pt x="1776" y="5"/>
                  </a:lnTo>
                  <a:lnTo>
                    <a:pt x="1728" y="9"/>
                  </a:lnTo>
                  <a:lnTo>
                    <a:pt x="1679" y="14"/>
                  </a:lnTo>
                  <a:lnTo>
                    <a:pt x="1631" y="22"/>
                  </a:lnTo>
                  <a:lnTo>
                    <a:pt x="1584" y="31"/>
                  </a:lnTo>
                  <a:lnTo>
                    <a:pt x="1537" y="40"/>
                  </a:lnTo>
                  <a:lnTo>
                    <a:pt x="1490" y="49"/>
                  </a:lnTo>
                  <a:lnTo>
                    <a:pt x="1444" y="61"/>
                  </a:lnTo>
                  <a:lnTo>
                    <a:pt x="1399" y="74"/>
                  </a:lnTo>
                  <a:lnTo>
                    <a:pt x="1352" y="86"/>
                  </a:lnTo>
                  <a:lnTo>
                    <a:pt x="1307" y="101"/>
                  </a:lnTo>
                  <a:lnTo>
                    <a:pt x="1264" y="117"/>
                  </a:lnTo>
                  <a:lnTo>
                    <a:pt x="1219" y="133"/>
                  </a:lnTo>
                  <a:lnTo>
                    <a:pt x="1176" y="151"/>
                  </a:lnTo>
                  <a:lnTo>
                    <a:pt x="1133" y="171"/>
                  </a:lnTo>
                  <a:lnTo>
                    <a:pt x="1091" y="191"/>
                  </a:lnTo>
                  <a:lnTo>
                    <a:pt x="1048" y="210"/>
                  </a:lnTo>
                  <a:lnTo>
                    <a:pt x="1007" y="234"/>
                  </a:lnTo>
                  <a:lnTo>
                    <a:pt x="967" y="255"/>
                  </a:lnTo>
                  <a:lnTo>
                    <a:pt x="928" y="279"/>
                  </a:lnTo>
                  <a:lnTo>
                    <a:pt x="888" y="304"/>
                  </a:lnTo>
                  <a:lnTo>
                    <a:pt x="849" y="329"/>
                  </a:lnTo>
                  <a:lnTo>
                    <a:pt x="811" y="356"/>
                  </a:lnTo>
                  <a:lnTo>
                    <a:pt x="773" y="383"/>
                  </a:lnTo>
                  <a:lnTo>
                    <a:pt x="737" y="412"/>
                  </a:lnTo>
                  <a:lnTo>
                    <a:pt x="701" y="441"/>
                  </a:lnTo>
                  <a:lnTo>
                    <a:pt x="665" y="471"/>
                  </a:lnTo>
                  <a:lnTo>
                    <a:pt x="631" y="502"/>
                  </a:lnTo>
                  <a:lnTo>
                    <a:pt x="597" y="532"/>
                  </a:lnTo>
                  <a:lnTo>
                    <a:pt x="564" y="565"/>
                  </a:lnTo>
                  <a:lnTo>
                    <a:pt x="564" y="565"/>
                  </a:lnTo>
                  <a:lnTo>
                    <a:pt x="532" y="597"/>
                  </a:lnTo>
                  <a:lnTo>
                    <a:pt x="502" y="631"/>
                  </a:lnTo>
                  <a:lnTo>
                    <a:pt x="471" y="665"/>
                  </a:lnTo>
                  <a:lnTo>
                    <a:pt x="440" y="701"/>
                  </a:lnTo>
                  <a:lnTo>
                    <a:pt x="412" y="737"/>
                  </a:lnTo>
                  <a:lnTo>
                    <a:pt x="383" y="773"/>
                  </a:lnTo>
                  <a:lnTo>
                    <a:pt x="356" y="811"/>
                  </a:lnTo>
                  <a:lnTo>
                    <a:pt x="329" y="849"/>
                  </a:lnTo>
                  <a:lnTo>
                    <a:pt x="304" y="888"/>
                  </a:lnTo>
                  <a:lnTo>
                    <a:pt x="279" y="928"/>
                  </a:lnTo>
                  <a:lnTo>
                    <a:pt x="255" y="967"/>
                  </a:lnTo>
                  <a:lnTo>
                    <a:pt x="234" y="1007"/>
                  </a:lnTo>
                  <a:lnTo>
                    <a:pt x="210" y="1048"/>
                  </a:lnTo>
                  <a:lnTo>
                    <a:pt x="191" y="1091"/>
                  </a:lnTo>
                  <a:lnTo>
                    <a:pt x="171" y="1133"/>
                  </a:lnTo>
                  <a:lnTo>
                    <a:pt x="151" y="1176"/>
                  </a:lnTo>
                  <a:lnTo>
                    <a:pt x="133" y="1219"/>
                  </a:lnTo>
                  <a:lnTo>
                    <a:pt x="117" y="1264"/>
                  </a:lnTo>
                  <a:lnTo>
                    <a:pt x="101" y="1307"/>
                  </a:lnTo>
                  <a:lnTo>
                    <a:pt x="86" y="1352"/>
                  </a:lnTo>
                  <a:lnTo>
                    <a:pt x="74" y="1399"/>
                  </a:lnTo>
                  <a:lnTo>
                    <a:pt x="61" y="1444"/>
                  </a:lnTo>
                  <a:lnTo>
                    <a:pt x="49" y="1491"/>
                  </a:lnTo>
                  <a:lnTo>
                    <a:pt x="40" y="1537"/>
                  </a:lnTo>
                  <a:lnTo>
                    <a:pt x="31" y="1584"/>
                  </a:lnTo>
                  <a:lnTo>
                    <a:pt x="22" y="1631"/>
                  </a:lnTo>
                  <a:lnTo>
                    <a:pt x="14" y="1679"/>
                  </a:lnTo>
                  <a:lnTo>
                    <a:pt x="9" y="1728"/>
                  </a:lnTo>
                  <a:lnTo>
                    <a:pt x="5" y="1776"/>
                  </a:lnTo>
                  <a:lnTo>
                    <a:pt x="2" y="1825"/>
                  </a:lnTo>
                  <a:lnTo>
                    <a:pt x="0" y="1874"/>
                  </a:lnTo>
                  <a:lnTo>
                    <a:pt x="0" y="1924"/>
                  </a:lnTo>
                  <a:lnTo>
                    <a:pt x="0" y="1958"/>
                  </a:lnTo>
                  <a:lnTo>
                    <a:pt x="0" y="1958"/>
                  </a:lnTo>
                  <a:lnTo>
                    <a:pt x="0" y="2007"/>
                  </a:lnTo>
                  <a:lnTo>
                    <a:pt x="2" y="2055"/>
                  </a:lnTo>
                  <a:lnTo>
                    <a:pt x="5" y="2106"/>
                  </a:lnTo>
                  <a:lnTo>
                    <a:pt x="9" y="2154"/>
                  </a:lnTo>
                  <a:lnTo>
                    <a:pt x="14" y="2203"/>
                  </a:lnTo>
                  <a:lnTo>
                    <a:pt x="22" y="2249"/>
                  </a:lnTo>
                  <a:lnTo>
                    <a:pt x="31" y="2298"/>
                  </a:lnTo>
                  <a:lnTo>
                    <a:pt x="40" y="2345"/>
                  </a:lnTo>
                  <a:lnTo>
                    <a:pt x="49" y="2391"/>
                  </a:lnTo>
                  <a:lnTo>
                    <a:pt x="61" y="2436"/>
                  </a:lnTo>
                  <a:lnTo>
                    <a:pt x="74" y="2483"/>
                  </a:lnTo>
                  <a:lnTo>
                    <a:pt x="86" y="2528"/>
                  </a:lnTo>
                  <a:lnTo>
                    <a:pt x="101" y="2573"/>
                  </a:lnTo>
                  <a:lnTo>
                    <a:pt x="117" y="2618"/>
                  </a:lnTo>
                  <a:lnTo>
                    <a:pt x="133" y="2661"/>
                  </a:lnTo>
                  <a:lnTo>
                    <a:pt x="151" y="2706"/>
                  </a:lnTo>
                  <a:lnTo>
                    <a:pt x="171" y="2747"/>
                  </a:lnTo>
                  <a:lnTo>
                    <a:pt x="191" y="2791"/>
                  </a:lnTo>
                  <a:lnTo>
                    <a:pt x="210" y="2832"/>
                  </a:lnTo>
                  <a:lnTo>
                    <a:pt x="234" y="2873"/>
                  </a:lnTo>
                  <a:lnTo>
                    <a:pt x="255" y="2915"/>
                  </a:lnTo>
                  <a:lnTo>
                    <a:pt x="279" y="2954"/>
                  </a:lnTo>
                  <a:lnTo>
                    <a:pt x="304" y="2994"/>
                  </a:lnTo>
                  <a:lnTo>
                    <a:pt x="329" y="3032"/>
                  </a:lnTo>
                  <a:lnTo>
                    <a:pt x="356" y="3069"/>
                  </a:lnTo>
                  <a:lnTo>
                    <a:pt x="383" y="3107"/>
                  </a:lnTo>
                  <a:lnTo>
                    <a:pt x="412" y="3145"/>
                  </a:lnTo>
                  <a:lnTo>
                    <a:pt x="440" y="3181"/>
                  </a:lnTo>
                  <a:lnTo>
                    <a:pt x="471" y="3215"/>
                  </a:lnTo>
                  <a:lnTo>
                    <a:pt x="502" y="3249"/>
                  </a:lnTo>
                  <a:lnTo>
                    <a:pt x="532" y="3283"/>
                  </a:lnTo>
                  <a:lnTo>
                    <a:pt x="564" y="3316"/>
                  </a:lnTo>
                  <a:lnTo>
                    <a:pt x="564" y="3316"/>
                  </a:lnTo>
                  <a:lnTo>
                    <a:pt x="597" y="3348"/>
                  </a:lnTo>
                  <a:lnTo>
                    <a:pt x="631" y="3380"/>
                  </a:lnTo>
                  <a:lnTo>
                    <a:pt x="665" y="3411"/>
                  </a:lnTo>
                  <a:lnTo>
                    <a:pt x="701" y="3440"/>
                  </a:lnTo>
                  <a:lnTo>
                    <a:pt x="737" y="3470"/>
                  </a:lnTo>
                  <a:lnTo>
                    <a:pt x="773" y="3497"/>
                  </a:lnTo>
                  <a:lnTo>
                    <a:pt x="811" y="3524"/>
                  </a:lnTo>
                  <a:lnTo>
                    <a:pt x="849" y="3551"/>
                  </a:lnTo>
                  <a:lnTo>
                    <a:pt x="888" y="3576"/>
                  </a:lnTo>
                  <a:lnTo>
                    <a:pt x="928" y="3602"/>
                  </a:lnTo>
                  <a:lnTo>
                    <a:pt x="967" y="3625"/>
                  </a:lnTo>
                  <a:lnTo>
                    <a:pt x="1007" y="3648"/>
                  </a:lnTo>
                  <a:lnTo>
                    <a:pt x="1048" y="3670"/>
                  </a:lnTo>
                  <a:lnTo>
                    <a:pt x="1091" y="3691"/>
                  </a:lnTo>
                  <a:lnTo>
                    <a:pt x="1133" y="3711"/>
                  </a:lnTo>
                  <a:lnTo>
                    <a:pt x="1176" y="3729"/>
                  </a:lnTo>
                  <a:lnTo>
                    <a:pt x="1219" y="3747"/>
                  </a:lnTo>
                  <a:lnTo>
                    <a:pt x="1264" y="3763"/>
                  </a:lnTo>
                  <a:lnTo>
                    <a:pt x="1307" y="3780"/>
                  </a:lnTo>
                  <a:lnTo>
                    <a:pt x="1352" y="3794"/>
                  </a:lnTo>
                  <a:lnTo>
                    <a:pt x="1399" y="3808"/>
                  </a:lnTo>
                  <a:lnTo>
                    <a:pt x="1444" y="3821"/>
                  </a:lnTo>
                  <a:lnTo>
                    <a:pt x="1490" y="3832"/>
                  </a:lnTo>
                  <a:lnTo>
                    <a:pt x="1537" y="3842"/>
                  </a:lnTo>
                  <a:lnTo>
                    <a:pt x="1584" y="3851"/>
                  </a:lnTo>
                  <a:lnTo>
                    <a:pt x="1631" y="3859"/>
                  </a:lnTo>
                  <a:lnTo>
                    <a:pt x="1679" y="3866"/>
                  </a:lnTo>
                  <a:lnTo>
                    <a:pt x="1728" y="3871"/>
                  </a:lnTo>
                  <a:lnTo>
                    <a:pt x="1776" y="3877"/>
                  </a:lnTo>
                  <a:lnTo>
                    <a:pt x="1825" y="3878"/>
                  </a:lnTo>
                  <a:lnTo>
                    <a:pt x="1873" y="3880"/>
                  </a:lnTo>
                  <a:lnTo>
                    <a:pt x="1924" y="3882"/>
                  </a:lnTo>
                  <a:lnTo>
                    <a:pt x="3836" y="3882"/>
                  </a:lnTo>
                  <a:lnTo>
                    <a:pt x="3836" y="3882"/>
                  </a:lnTo>
                  <a:lnTo>
                    <a:pt x="3836" y="3882"/>
                  </a:lnTo>
                  <a:lnTo>
                    <a:pt x="3885" y="3880"/>
                  </a:lnTo>
                  <a:lnTo>
                    <a:pt x="3935" y="3878"/>
                  </a:lnTo>
                  <a:lnTo>
                    <a:pt x="3984" y="3877"/>
                  </a:lnTo>
                  <a:lnTo>
                    <a:pt x="4032" y="3871"/>
                  </a:lnTo>
                  <a:lnTo>
                    <a:pt x="4081" y="3866"/>
                  </a:lnTo>
                  <a:lnTo>
                    <a:pt x="4128" y="3859"/>
                  </a:lnTo>
                  <a:lnTo>
                    <a:pt x="4176" y="3851"/>
                  </a:lnTo>
                  <a:lnTo>
                    <a:pt x="4223" y="3842"/>
                  </a:lnTo>
                  <a:lnTo>
                    <a:pt x="4270" y="3832"/>
                  </a:lnTo>
                  <a:lnTo>
                    <a:pt x="4316" y="3821"/>
                  </a:lnTo>
                  <a:lnTo>
                    <a:pt x="4361" y="3808"/>
                  </a:lnTo>
                  <a:lnTo>
                    <a:pt x="4408" y="3794"/>
                  </a:lnTo>
                  <a:lnTo>
                    <a:pt x="4453" y="3780"/>
                  </a:lnTo>
                  <a:lnTo>
                    <a:pt x="4496" y="3763"/>
                  </a:lnTo>
                  <a:lnTo>
                    <a:pt x="4541" y="3747"/>
                  </a:lnTo>
                  <a:lnTo>
                    <a:pt x="4584" y="3729"/>
                  </a:lnTo>
                  <a:lnTo>
                    <a:pt x="4627" y="3711"/>
                  </a:lnTo>
                  <a:lnTo>
                    <a:pt x="4669" y="3691"/>
                  </a:lnTo>
                  <a:lnTo>
                    <a:pt x="4712" y="3670"/>
                  </a:lnTo>
                  <a:lnTo>
                    <a:pt x="4751" y="3648"/>
                  </a:lnTo>
                  <a:lnTo>
                    <a:pt x="4793" y="3625"/>
                  </a:lnTo>
                  <a:lnTo>
                    <a:pt x="4832" y="3602"/>
                  </a:lnTo>
                  <a:lnTo>
                    <a:pt x="4872" y="3576"/>
                  </a:lnTo>
                  <a:lnTo>
                    <a:pt x="4911" y="3551"/>
                  </a:lnTo>
                  <a:lnTo>
                    <a:pt x="4949" y="3524"/>
                  </a:lnTo>
                  <a:lnTo>
                    <a:pt x="4987" y="3497"/>
                  </a:lnTo>
                  <a:lnTo>
                    <a:pt x="5023" y="3470"/>
                  </a:lnTo>
                  <a:lnTo>
                    <a:pt x="5059" y="3440"/>
                  </a:lnTo>
                  <a:lnTo>
                    <a:pt x="5095" y="3411"/>
                  </a:lnTo>
                  <a:lnTo>
                    <a:pt x="5129" y="3380"/>
                  </a:lnTo>
                  <a:lnTo>
                    <a:pt x="5163" y="3348"/>
                  </a:lnTo>
                  <a:lnTo>
                    <a:pt x="5196" y="3316"/>
                  </a:lnTo>
                  <a:lnTo>
                    <a:pt x="5196" y="3316"/>
                  </a:lnTo>
                  <a:lnTo>
                    <a:pt x="5228" y="3283"/>
                  </a:lnTo>
                  <a:lnTo>
                    <a:pt x="5258" y="3249"/>
                  </a:lnTo>
                  <a:lnTo>
                    <a:pt x="5289" y="3215"/>
                  </a:lnTo>
                  <a:lnTo>
                    <a:pt x="5320" y="3181"/>
                  </a:lnTo>
                  <a:lnTo>
                    <a:pt x="5348" y="3145"/>
                  </a:lnTo>
                  <a:lnTo>
                    <a:pt x="5377" y="3107"/>
                  </a:lnTo>
                  <a:lnTo>
                    <a:pt x="5404" y="3069"/>
                  </a:lnTo>
                  <a:lnTo>
                    <a:pt x="5431" y="3032"/>
                  </a:lnTo>
                  <a:lnTo>
                    <a:pt x="5456" y="2994"/>
                  </a:lnTo>
                  <a:lnTo>
                    <a:pt x="5480" y="2954"/>
                  </a:lnTo>
                  <a:lnTo>
                    <a:pt x="5505" y="2915"/>
                  </a:lnTo>
                  <a:lnTo>
                    <a:pt x="5526" y="2873"/>
                  </a:lnTo>
                  <a:lnTo>
                    <a:pt x="5548" y="2832"/>
                  </a:lnTo>
                  <a:lnTo>
                    <a:pt x="5569" y="2791"/>
                  </a:lnTo>
                  <a:lnTo>
                    <a:pt x="5589" y="2747"/>
                  </a:lnTo>
                  <a:lnTo>
                    <a:pt x="5609" y="2704"/>
                  </a:lnTo>
                  <a:lnTo>
                    <a:pt x="5625" y="2661"/>
                  </a:lnTo>
                  <a:lnTo>
                    <a:pt x="5643" y="2618"/>
                  </a:lnTo>
                  <a:lnTo>
                    <a:pt x="5659" y="2573"/>
                  </a:lnTo>
                  <a:lnTo>
                    <a:pt x="5674" y="2528"/>
                  </a:lnTo>
                  <a:lnTo>
                    <a:pt x="5686" y="2483"/>
                  </a:lnTo>
                  <a:lnTo>
                    <a:pt x="5699" y="2436"/>
                  </a:lnTo>
                  <a:lnTo>
                    <a:pt x="5711" y="2391"/>
                  </a:lnTo>
                  <a:lnTo>
                    <a:pt x="5720" y="2345"/>
                  </a:lnTo>
                  <a:lnTo>
                    <a:pt x="5729" y="2296"/>
                  </a:lnTo>
                  <a:lnTo>
                    <a:pt x="5738" y="2249"/>
                  </a:lnTo>
                  <a:lnTo>
                    <a:pt x="5744" y="2201"/>
                  </a:lnTo>
                  <a:lnTo>
                    <a:pt x="5751" y="2154"/>
                  </a:lnTo>
                  <a:lnTo>
                    <a:pt x="5755" y="2106"/>
                  </a:lnTo>
                  <a:lnTo>
                    <a:pt x="5758" y="2055"/>
                  </a:lnTo>
                  <a:lnTo>
                    <a:pt x="5760" y="2007"/>
                  </a:lnTo>
                  <a:lnTo>
                    <a:pt x="5760" y="1956"/>
                  </a:lnTo>
                  <a:lnTo>
                    <a:pt x="5760" y="1924"/>
                  </a:lnTo>
                  <a:lnTo>
                    <a:pt x="5760" y="1924"/>
                  </a:lnTo>
                  <a:lnTo>
                    <a:pt x="5760" y="1877"/>
                  </a:lnTo>
                  <a:lnTo>
                    <a:pt x="5758" y="1829"/>
                  </a:lnTo>
                  <a:lnTo>
                    <a:pt x="5755" y="1782"/>
                  </a:lnTo>
                  <a:lnTo>
                    <a:pt x="5751" y="1735"/>
                  </a:lnTo>
                  <a:lnTo>
                    <a:pt x="5746" y="1688"/>
                  </a:lnTo>
                  <a:lnTo>
                    <a:pt x="5740" y="1643"/>
                  </a:lnTo>
                  <a:lnTo>
                    <a:pt x="5731" y="1597"/>
                  </a:lnTo>
                  <a:lnTo>
                    <a:pt x="5724" y="1552"/>
                  </a:lnTo>
                  <a:lnTo>
                    <a:pt x="5713" y="1507"/>
                  </a:lnTo>
                  <a:lnTo>
                    <a:pt x="5704" y="1462"/>
                  </a:lnTo>
                  <a:lnTo>
                    <a:pt x="5692" y="1417"/>
                  </a:lnTo>
                  <a:lnTo>
                    <a:pt x="5679" y="1374"/>
                  </a:lnTo>
                  <a:lnTo>
                    <a:pt x="5650" y="1287"/>
                  </a:lnTo>
                  <a:lnTo>
                    <a:pt x="5618" y="1203"/>
                  </a:lnTo>
                  <a:lnTo>
                    <a:pt x="5618" y="1203"/>
                  </a:lnTo>
                  <a:lnTo>
                    <a:pt x="5614" y="1205"/>
                  </a:lnTo>
                  <a:lnTo>
                    <a:pt x="5614" y="1205"/>
                  </a:lnTo>
                  <a:close/>
                </a:path>
              </a:pathLst>
            </a:custGeom>
            <a:gradFill>
              <a:gsLst>
                <a:gs pos="0">
                  <a:srgbClr val="43AFE2"/>
                </a:gs>
                <a:gs pos="99000">
                  <a:srgbClr val="0A3041"/>
                </a:gs>
                <a:gs pos="100000">
                  <a:srgbClr val="0A3041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127000" dist="127000" dir="2700000">
                <a:srgbClr val="000000">
                  <a:alpha val="10196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124" name="Google Shape;124;p16"/>
            <p:cNvSpPr/>
            <p:nvPr/>
          </p:nvSpPr>
          <p:spPr>
            <a:xfrm>
              <a:off x="2673288" y="5254625"/>
              <a:ext cx="1631838" cy="1099225"/>
            </a:xfrm>
            <a:custGeom>
              <a:avLst/>
              <a:gdLst/>
              <a:ahLst/>
              <a:cxnLst/>
              <a:rect l="l" t="t" r="r" b="b"/>
              <a:pathLst>
                <a:path w="5760" h="3880" extrusionOk="0">
                  <a:moveTo>
                    <a:pt x="1008" y="1062"/>
                  </a:moveTo>
                  <a:lnTo>
                    <a:pt x="1008" y="1062"/>
                  </a:lnTo>
                  <a:lnTo>
                    <a:pt x="1035" y="1033"/>
                  </a:lnTo>
                  <a:lnTo>
                    <a:pt x="1035" y="1033"/>
                  </a:lnTo>
                  <a:lnTo>
                    <a:pt x="1078" y="991"/>
                  </a:lnTo>
                  <a:lnTo>
                    <a:pt x="1125" y="952"/>
                  </a:lnTo>
                  <a:lnTo>
                    <a:pt x="1173" y="915"/>
                  </a:lnTo>
                  <a:lnTo>
                    <a:pt x="1222" y="879"/>
                  </a:lnTo>
                  <a:lnTo>
                    <a:pt x="1273" y="846"/>
                  </a:lnTo>
                  <a:lnTo>
                    <a:pt x="1325" y="816"/>
                  </a:lnTo>
                  <a:lnTo>
                    <a:pt x="1379" y="788"/>
                  </a:lnTo>
                  <a:lnTo>
                    <a:pt x="1436" y="762"/>
                  </a:lnTo>
                  <a:lnTo>
                    <a:pt x="1493" y="740"/>
                  </a:lnTo>
                  <a:lnTo>
                    <a:pt x="1552" y="720"/>
                  </a:lnTo>
                  <a:lnTo>
                    <a:pt x="1610" y="704"/>
                  </a:lnTo>
                  <a:lnTo>
                    <a:pt x="1671" y="689"/>
                  </a:lnTo>
                  <a:lnTo>
                    <a:pt x="1733" y="678"/>
                  </a:lnTo>
                  <a:lnTo>
                    <a:pt x="1796" y="669"/>
                  </a:lnTo>
                  <a:lnTo>
                    <a:pt x="1860" y="665"/>
                  </a:lnTo>
                  <a:lnTo>
                    <a:pt x="1924" y="663"/>
                  </a:lnTo>
                  <a:lnTo>
                    <a:pt x="3837" y="663"/>
                  </a:lnTo>
                  <a:lnTo>
                    <a:pt x="3837" y="663"/>
                  </a:lnTo>
                  <a:lnTo>
                    <a:pt x="3901" y="665"/>
                  </a:lnTo>
                  <a:lnTo>
                    <a:pt x="3964" y="669"/>
                  </a:lnTo>
                  <a:lnTo>
                    <a:pt x="4027" y="678"/>
                  </a:lnTo>
                  <a:lnTo>
                    <a:pt x="4090" y="689"/>
                  </a:lnTo>
                  <a:lnTo>
                    <a:pt x="4150" y="704"/>
                  </a:lnTo>
                  <a:lnTo>
                    <a:pt x="4210" y="720"/>
                  </a:lnTo>
                  <a:lnTo>
                    <a:pt x="4268" y="740"/>
                  </a:lnTo>
                  <a:lnTo>
                    <a:pt x="4325" y="762"/>
                  </a:lnTo>
                  <a:lnTo>
                    <a:pt x="4381" y="788"/>
                  </a:lnTo>
                  <a:lnTo>
                    <a:pt x="4435" y="816"/>
                  </a:lnTo>
                  <a:lnTo>
                    <a:pt x="4488" y="846"/>
                  </a:lnTo>
                  <a:lnTo>
                    <a:pt x="4539" y="879"/>
                  </a:lnTo>
                  <a:lnTo>
                    <a:pt x="4589" y="915"/>
                  </a:lnTo>
                  <a:lnTo>
                    <a:pt x="4637" y="952"/>
                  </a:lnTo>
                  <a:lnTo>
                    <a:pt x="4682" y="991"/>
                  </a:lnTo>
                  <a:lnTo>
                    <a:pt x="4727" y="1033"/>
                  </a:lnTo>
                  <a:lnTo>
                    <a:pt x="4727" y="1033"/>
                  </a:lnTo>
                  <a:lnTo>
                    <a:pt x="4755" y="1063"/>
                  </a:lnTo>
                  <a:lnTo>
                    <a:pt x="4755" y="1063"/>
                  </a:lnTo>
                  <a:lnTo>
                    <a:pt x="4784" y="1029"/>
                  </a:lnTo>
                  <a:lnTo>
                    <a:pt x="4815" y="994"/>
                  </a:lnTo>
                  <a:lnTo>
                    <a:pt x="4846" y="960"/>
                  </a:lnTo>
                  <a:lnTo>
                    <a:pt x="4878" y="928"/>
                  </a:lnTo>
                  <a:lnTo>
                    <a:pt x="4912" y="895"/>
                  </a:lnTo>
                  <a:lnTo>
                    <a:pt x="4947" y="866"/>
                  </a:lnTo>
                  <a:lnTo>
                    <a:pt x="4981" y="836"/>
                  </a:lnTo>
                  <a:lnTo>
                    <a:pt x="5017" y="806"/>
                  </a:lnTo>
                  <a:lnTo>
                    <a:pt x="5017" y="806"/>
                  </a:lnTo>
                  <a:lnTo>
                    <a:pt x="5077" y="761"/>
                  </a:lnTo>
                  <a:lnTo>
                    <a:pt x="5138" y="719"/>
                  </a:lnTo>
                  <a:lnTo>
                    <a:pt x="5201" y="678"/>
                  </a:lnTo>
                  <a:lnTo>
                    <a:pt x="5266" y="639"/>
                  </a:lnTo>
                  <a:lnTo>
                    <a:pt x="5266" y="639"/>
                  </a:lnTo>
                  <a:lnTo>
                    <a:pt x="5231" y="602"/>
                  </a:lnTo>
                  <a:lnTo>
                    <a:pt x="5195" y="565"/>
                  </a:lnTo>
                  <a:lnTo>
                    <a:pt x="5195" y="565"/>
                  </a:lnTo>
                  <a:lnTo>
                    <a:pt x="5162" y="533"/>
                  </a:lnTo>
                  <a:lnTo>
                    <a:pt x="5129" y="502"/>
                  </a:lnTo>
                  <a:lnTo>
                    <a:pt x="5094" y="470"/>
                  </a:lnTo>
                  <a:lnTo>
                    <a:pt x="5059" y="440"/>
                  </a:lnTo>
                  <a:lnTo>
                    <a:pt x="5023" y="412"/>
                  </a:lnTo>
                  <a:lnTo>
                    <a:pt x="4986" y="383"/>
                  </a:lnTo>
                  <a:lnTo>
                    <a:pt x="4950" y="356"/>
                  </a:lnTo>
                  <a:lnTo>
                    <a:pt x="4911" y="329"/>
                  </a:lnTo>
                  <a:lnTo>
                    <a:pt x="4872" y="304"/>
                  </a:lnTo>
                  <a:lnTo>
                    <a:pt x="4833" y="280"/>
                  </a:lnTo>
                  <a:lnTo>
                    <a:pt x="4793" y="256"/>
                  </a:lnTo>
                  <a:lnTo>
                    <a:pt x="4752" y="234"/>
                  </a:lnTo>
                  <a:lnTo>
                    <a:pt x="4712" y="211"/>
                  </a:lnTo>
                  <a:lnTo>
                    <a:pt x="4670" y="190"/>
                  </a:lnTo>
                  <a:lnTo>
                    <a:pt x="4628" y="171"/>
                  </a:lnTo>
                  <a:lnTo>
                    <a:pt x="4584" y="153"/>
                  </a:lnTo>
                  <a:lnTo>
                    <a:pt x="4541" y="135"/>
                  </a:lnTo>
                  <a:lnTo>
                    <a:pt x="4497" y="118"/>
                  </a:lnTo>
                  <a:lnTo>
                    <a:pt x="4453" y="102"/>
                  </a:lnTo>
                  <a:lnTo>
                    <a:pt x="4408" y="87"/>
                  </a:lnTo>
                  <a:lnTo>
                    <a:pt x="4363" y="73"/>
                  </a:lnTo>
                  <a:lnTo>
                    <a:pt x="4316" y="61"/>
                  </a:lnTo>
                  <a:lnTo>
                    <a:pt x="4270" y="49"/>
                  </a:lnTo>
                  <a:lnTo>
                    <a:pt x="4223" y="39"/>
                  </a:lnTo>
                  <a:lnTo>
                    <a:pt x="4177" y="30"/>
                  </a:lnTo>
                  <a:lnTo>
                    <a:pt x="4129" y="22"/>
                  </a:lnTo>
                  <a:lnTo>
                    <a:pt x="4081" y="16"/>
                  </a:lnTo>
                  <a:lnTo>
                    <a:pt x="4033" y="10"/>
                  </a:lnTo>
                  <a:lnTo>
                    <a:pt x="3984" y="6"/>
                  </a:lnTo>
                  <a:lnTo>
                    <a:pt x="3936" y="3"/>
                  </a:lnTo>
                  <a:lnTo>
                    <a:pt x="3886" y="1"/>
                  </a:lnTo>
                  <a:lnTo>
                    <a:pt x="3837" y="0"/>
                  </a:lnTo>
                  <a:lnTo>
                    <a:pt x="1924" y="0"/>
                  </a:lnTo>
                  <a:lnTo>
                    <a:pt x="1924" y="0"/>
                  </a:lnTo>
                  <a:lnTo>
                    <a:pt x="1875" y="1"/>
                  </a:lnTo>
                  <a:lnTo>
                    <a:pt x="1826" y="3"/>
                  </a:lnTo>
                  <a:lnTo>
                    <a:pt x="1776" y="6"/>
                  </a:lnTo>
                  <a:lnTo>
                    <a:pt x="1728" y="10"/>
                  </a:lnTo>
                  <a:lnTo>
                    <a:pt x="1680" y="16"/>
                  </a:lnTo>
                  <a:lnTo>
                    <a:pt x="1632" y="22"/>
                  </a:lnTo>
                  <a:lnTo>
                    <a:pt x="1585" y="30"/>
                  </a:lnTo>
                  <a:lnTo>
                    <a:pt x="1538" y="39"/>
                  </a:lnTo>
                  <a:lnTo>
                    <a:pt x="1490" y="49"/>
                  </a:lnTo>
                  <a:lnTo>
                    <a:pt x="1444" y="61"/>
                  </a:lnTo>
                  <a:lnTo>
                    <a:pt x="1399" y="73"/>
                  </a:lnTo>
                  <a:lnTo>
                    <a:pt x="1354" y="87"/>
                  </a:lnTo>
                  <a:lnTo>
                    <a:pt x="1309" y="102"/>
                  </a:lnTo>
                  <a:lnTo>
                    <a:pt x="1264" y="118"/>
                  </a:lnTo>
                  <a:lnTo>
                    <a:pt x="1221" y="135"/>
                  </a:lnTo>
                  <a:lnTo>
                    <a:pt x="1177" y="153"/>
                  </a:lnTo>
                  <a:lnTo>
                    <a:pt x="1134" y="171"/>
                  </a:lnTo>
                  <a:lnTo>
                    <a:pt x="1092" y="190"/>
                  </a:lnTo>
                  <a:lnTo>
                    <a:pt x="1050" y="211"/>
                  </a:lnTo>
                  <a:lnTo>
                    <a:pt x="1008" y="234"/>
                  </a:lnTo>
                  <a:lnTo>
                    <a:pt x="967" y="256"/>
                  </a:lnTo>
                  <a:lnTo>
                    <a:pt x="929" y="280"/>
                  </a:lnTo>
                  <a:lnTo>
                    <a:pt x="888" y="304"/>
                  </a:lnTo>
                  <a:lnTo>
                    <a:pt x="849" y="329"/>
                  </a:lnTo>
                  <a:lnTo>
                    <a:pt x="812" y="356"/>
                  </a:lnTo>
                  <a:lnTo>
                    <a:pt x="774" y="383"/>
                  </a:lnTo>
                  <a:lnTo>
                    <a:pt x="738" y="412"/>
                  </a:lnTo>
                  <a:lnTo>
                    <a:pt x="702" y="440"/>
                  </a:lnTo>
                  <a:lnTo>
                    <a:pt x="666" y="470"/>
                  </a:lnTo>
                  <a:lnTo>
                    <a:pt x="632" y="502"/>
                  </a:lnTo>
                  <a:lnTo>
                    <a:pt x="599" y="533"/>
                  </a:lnTo>
                  <a:lnTo>
                    <a:pt x="566" y="565"/>
                  </a:lnTo>
                  <a:lnTo>
                    <a:pt x="566" y="565"/>
                  </a:lnTo>
                  <a:lnTo>
                    <a:pt x="530" y="602"/>
                  </a:lnTo>
                  <a:lnTo>
                    <a:pt x="496" y="639"/>
                  </a:lnTo>
                  <a:lnTo>
                    <a:pt x="496" y="639"/>
                  </a:lnTo>
                  <a:lnTo>
                    <a:pt x="560" y="677"/>
                  </a:lnTo>
                  <a:lnTo>
                    <a:pt x="625" y="717"/>
                  </a:lnTo>
                  <a:lnTo>
                    <a:pt x="686" y="761"/>
                  </a:lnTo>
                  <a:lnTo>
                    <a:pt x="746" y="806"/>
                  </a:lnTo>
                  <a:lnTo>
                    <a:pt x="746" y="806"/>
                  </a:lnTo>
                  <a:lnTo>
                    <a:pt x="782" y="836"/>
                  </a:lnTo>
                  <a:lnTo>
                    <a:pt x="816" y="866"/>
                  </a:lnTo>
                  <a:lnTo>
                    <a:pt x="851" y="895"/>
                  </a:lnTo>
                  <a:lnTo>
                    <a:pt x="884" y="927"/>
                  </a:lnTo>
                  <a:lnTo>
                    <a:pt x="917" y="960"/>
                  </a:lnTo>
                  <a:lnTo>
                    <a:pt x="948" y="993"/>
                  </a:lnTo>
                  <a:lnTo>
                    <a:pt x="978" y="1027"/>
                  </a:lnTo>
                  <a:lnTo>
                    <a:pt x="1008" y="1062"/>
                  </a:lnTo>
                  <a:lnTo>
                    <a:pt x="1008" y="1062"/>
                  </a:lnTo>
                  <a:close/>
                  <a:moveTo>
                    <a:pt x="5619" y="1204"/>
                  </a:moveTo>
                  <a:lnTo>
                    <a:pt x="5619" y="1204"/>
                  </a:lnTo>
                  <a:lnTo>
                    <a:pt x="5616" y="1205"/>
                  </a:lnTo>
                  <a:lnTo>
                    <a:pt x="5616" y="1205"/>
                  </a:lnTo>
                  <a:lnTo>
                    <a:pt x="5579" y="1226"/>
                  </a:lnTo>
                  <a:lnTo>
                    <a:pt x="5541" y="1247"/>
                  </a:lnTo>
                  <a:lnTo>
                    <a:pt x="5507" y="1271"/>
                  </a:lnTo>
                  <a:lnTo>
                    <a:pt x="5472" y="1294"/>
                  </a:lnTo>
                  <a:lnTo>
                    <a:pt x="5440" y="1319"/>
                  </a:lnTo>
                  <a:lnTo>
                    <a:pt x="5408" y="1343"/>
                  </a:lnTo>
                  <a:lnTo>
                    <a:pt x="5378" y="1370"/>
                  </a:lnTo>
                  <a:lnTo>
                    <a:pt x="5350" y="1396"/>
                  </a:lnTo>
                  <a:lnTo>
                    <a:pt x="5323" y="1423"/>
                  </a:lnTo>
                  <a:lnTo>
                    <a:pt x="5297" y="1451"/>
                  </a:lnTo>
                  <a:lnTo>
                    <a:pt x="5273" y="1478"/>
                  </a:lnTo>
                  <a:lnTo>
                    <a:pt x="5249" y="1506"/>
                  </a:lnTo>
                  <a:lnTo>
                    <a:pt x="5228" y="1536"/>
                  </a:lnTo>
                  <a:lnTo>
                    <a:pt x="5209" y="1565"/>
                  </a:lnTo>
                  <a:lnTo>
                    <a:pt x="5189" y="1595"/>
                  </a:lnTo>
                  <a:lnTo>
                    <a:pt x="5173" y="1625"/>
                  </a:lnTo>
                  <a:lnTo>
                    <a:pt x="5173" y="1625"/>
                  </a:lnTo>
                  <a:lnTo>
                    <a:pt x="5159" y="1653"/>
                  </a:lnTo>
                  <a:lnTo>
                    <a:pt x="5146" y="1682"/>
                  </a:lnTo>
                  <a:lnTo>
                    <a:pt x="5134" y="1710"/>
                  </a:lnTo>
                  <a:lnTo>
                    <a:pt x="5123" y="1739"/>
                  </a:lnTo>
                  <a:lnTo>
                    <a:pt x="5115" y="1767"/>
                  </a:lnTo>
                  <a:lnTo>
                    <a:pt x="5107" y="1797"/>
                  </a:lnTo>
                  <a:lnTo>
                    <a:pt x="5100" y="1827"/>
                  </a:lnTo>
                  <a:lnTo>
                    <a:pt x="5095" y="1855"/>
                  </a:lnTo>
                  <a:lnTo>
                    <a:pt x="5095" y="1855"/>
                  </a:lnTo>
                  <a:lnTo>
                    <a:pt x="5097" y="1890"/>
                  </a:lnTo>
                  <a:lnTo>
                    <a:pt x="5097" y="1924"/>
                  </a:lnTo>
                  <a:lnTo>
                    <a:pt x="5097" y="1957"/>
                  </a:lnTo>
                  <a:lnTo>
                    <a:pt x="5097" y="1957"/>
                  </a:lnTo>
                  <a:lnTo>
                    <a:pt x="5095" y="2022"/>
                  </a:lnTo>
                  <a:lnTo>
                    <a:pt x="5091" y="2085"/>
                  </a:lnTo>
                  <a:lnTo>
                    <a:pt x="5082" y="2147"/>
                  </a:lnTo>
                  <a:lnTo>
                    <a:pt x="5071" y="2209"/>
                  </a:lnTo>
                  <a:lnTo>
                    <a:pt x="5058" y="2270"/>
                  </a:lnTo>
                  <a:lnTo>
                    <a:pt x="5040" y="2330"/>
                  </a:lnTo>
                  <a:lnTo>
                    <a:pt x="5020" y="2388"/>
                  </a:lnTo>
                  <a:lnTo>
                    <a:pt x="4998" y="2445"/>
                  </a:lnTo>
                  <a:lnTo>
                    <a:pt x="4972" y="2501"/>
                  </a:lnTo>
                  <a:lnTo>
                    <a:pt x="4944" y="2555"/>
                  </a:lnTo>
                  <a:lnTo>
                    <a:pt x="4914" y="2609"/>
                  </a:lnTo>
                  <a:lnTo>
                    <a:pt x="4881" y="2660"/>
                  </a:lnTo>
                  <a:lnTo>
                    <a:pt x="4846" y="2709"/>
                  </a:lnTo>
                  <a:lnTo>
                    <a:pt x="4807" y="2757"/>
                  </a:lnTo>
                  <a:lnTo>
                    <a:pt x="4769" y="2802"/>
                  </a:lnTo>
                  <a:lnTo>
                    <a:pt x="4727" y="2847"/>
                  </a:lnTo>
                  <a:lnTo>
                    <a:pt x="4727" y="2847"/>
                  </a:lnTo>
                  <a:lnTo>
                    <a:pt x="4682" y="2889"/>
                  </a:lnTo>
                  <a:lnTo>
                    <a:pt x="4637" y="2928"/>
                  </a:lnTo>
                  <a:lnTo>
                    <a:pt x="4589" y="2965"/>
                  </a:lnTo>
                  <a:lnTo>
                    <a:pt x="4539" y="3001"/>
                  </a:lnTo>
                  <a:lnTo>
                    <a:pt x="4488" y="3034"/>
                  </a:lnTo>
                  <a:lnTo>
                    <a:pt x="4435" y="3064"/>
                  </a:lnTo>
                  <a:lnTo>
                    <a:pt x="4381" y="3092"/>
                  </a:lnTo>
                  <a:lnTo>
                    <a:pt x="4325" y="3118"/>
                  </a:lnTo>
                  <a:lnTo>
                    <a:pt x="4268" y="3140"/>
                  </a:lnTo>
                  <a:lnTo>
                    <a:pt x="4210" y="3160"/>
                  </a:lnTo>
                  <a:lnTo>
                    <a:pt x="4150" y="3178"/>
                  </a:lnTo>
                  <a:lnTo>
                    <a:pt x="4090" y="3191"/>
                  </a:lnTo>
                  <a:lnTo>
                    <a:pt x="4027" y="3202"/>
                  </a:lnTo>
                  <a:lnTo>
                    <a:pt x="3964" y="3211"/>
                  </a:lnTo>
                  <a:lnTo>
                    <a:pt x="3901" y="3215"/>
                  </a:lnTo>
                  <a:lnTo>
                    <a:pt x="3837" y="3217"/>
                  </a:lnTo>
                  <a:lnTo>
                    <a:pt x="1924" y="3217"/>
                  </a:lnTo>
                  <a:lnTo>
                    <a:pt x="1924" y="3217"/>
                  </a:lnTo>
                  <a:lnTo>
                    <a:pt x="1860" y="3215"/>
                  </a:lnTo>
                  <a:lnTo>
                    <a:pt x="1796" y="3211"/>
                  </a:lnTo>
                  <a:lnTo>
                    <a:pt x="1733" y="3202"/>
                  </a:lnTo>
                  <a:lnTo>
                    <a:pt x="1671" y="3191"/>
                  </a:lnTo>
                  <a:lnTo>
                    <a:pt x="1610" y="3178"/>
                  </a:lnTo>
                  <a:lnTo>
                    <a:pt x="1552" y="3160"/>
                  </a:lnTo>
                  <a:lnTo>
                    <a:pt x="1493" y="3140"/>
                  </a:lnTo>
                  <a:lnTo>
                    <a:pt x="1436" y="3118"/>
                  </a:lnTo>
                  <a:lnTo>
                    <a:pt x="1379" y="3092"/>
                  </a:lnTo>
                  <a:lnTo>
                    <a:pt x="1325" y="3064"/>
                  </a:lnTo>
                  <a:lnTo>
                    <a:pt x="1273" y="3034"/>
                  </a:lnTo>
                  <a:lnTo>
                    <a:pt x="1222" y="3001"/>
                  </a:lnTo>
                  <a:lnTo>
                    <a:pt x="1173" y="2965"/>
                  </a:lnTo>
                  <a:lnTo>
                    <a:pt x="1125" y="2928"/>
                  </a:lnTo>
                  <a:lnTo>
                    <a:pt x="1078" y="2889"/>
                  </a:lnTo>
                  <a:lnTo>
                    <a:pt x="1035" y="2847"/>
                  </a:lnTo>
                  <a:lnTo>
                    <a:pt x="1035" y="2847"/>
                  </a:lnTo>
                  <a:lnTo>
                    <a:pt x="993" y="2802"/>
                  </a:lnTo>
                  <a:lnTo>
                    <a:pt x="953" y="2757"/>
                  </a:lnTo>
                  <a:lnTo>
                    <a:pt x="915" y="2709"/>
                  </a:lnTo>
                  <a:lnTo>
                    <a:pt x="879" y="2660"/>
                  </a:lnTo>
                  <a:lnTo>
                    <a:pt x="846" y="2609"/>
                  </a:lnTo>
                  <a:lnTo>
                    <a:pt x="816" y="2555"/>
                  </a:lnTo>
                  <a:lnTo>
                    <a:pt x="788" y="2501"/>
                  </a:lnTo>
                  <a:lnTo>
                    <a:pt x="764" y="2445"/>
                  </a:lnTo>
                  <a:lnTo>
                    <a:pt x="741" y="2388"/>
                  </a:lnTo>
                  <a:lnTo>
                    <a:pt x="720" y="2330"/>
                  </a:lnTo>
                  <a:lnTo>
                    <a:pt x="704" y="2270"/>
                  </a:lnTo>
                  <a:lnTo>
                    <a:pt x="689" y="2209"/>
                  </a:lnTo>
                  <a:lnTo>
                    <a:pt x="678" y="2147"/>
                  </a:lnTo>
                  <a:lnTo>
                    <a:pt x="671" y="2085"/>
                  </a:lnTo>
                  <a:lnTo>
                    <a:pt x="665" y="2022"/>
                  </a:lnTo>
                  <a:lnTo>
                    <a:pt x="663" y="1957"/>
                  </a:lnTo>
                  <a:lnTo>
                    <a:pt x="663" y="1924"/>
                  </a:lnTo>
                  <a:lnTo>
                    <a:pt x="663" y="1924"/>
                  </a:lnTo>
                  <a:lnTo>
                    <a:pt x="665" y="1885"/>
                  </a:lnTo>
                  <a:lnTo>
                    <a:pt x="666" y="1848"/>
                  </a:lnTo>
                  <a:lnTo>
                    <a:pt x="666" y="1848"/>
                  </a:lnTo>
                  <a:lnTo>
                    <a:pt x="662" y="1819"/>
                  </a:lnTo>
                  <a:lnTo>
                    <a:pt x="654" y="1791"/>
                  </a:lnTo>
                  <a:lnTo>
                    <a:pt x="647" y="1763"/>
                  </a:lnTo>
                  <a:lnTo>
                    <a:pt x="638" y="1734"/>
                  </a:lnTo>
                  <a:lnTo>
                    <a:pt x="628" y="1707"/>
                  </a:lnTo>
                  <a:lnTo>
                    <a:pt x="616" y="1679"/>
                  </a:lnTo>
                  <a:lnTo>
                    <a:pt x="604" y="1652"/>
                  </a:lnTo>
                  <a:lnTo>
                    <a:pt x="590" y="1625"/>
                  </a:lnTo>
                  <a:lnTo>
                    <a:pt x="590" y="1625"/>
                  </a:lnTo>
                  <a:lnTo>
                    <a:pt x="572" y="1595"/>
                  </a:lnTo>
                  <a:lnTo>
                    <a:pt x="554" y="1565"/>
                  </a:lnTo>
                  <a:lnTo>
                    <a:pt x="535" y="1536"/>
                  </a:lnTo>
                  <a:lnTo>
                    <a:pt x="514" y="1506"/>
                  </a:lnTo>
                  <a:lnTo>
                    <a:pt x="490" y="1478"/>
                  </a:lnTo>
                  <a:lnTo>
                    <a:pt x="466" y="1451"/>
                  </a:lnTo>
                  <a:lnTo>
                    <a:pt x="440" y="1423"/>
                  </a:lnTo>
                  <a:lnTo>
                    <a:pt x="413" y="1396"/>
                  </a:lnTo>
                  <a:lnTo>
                    <a:pt x="385" y="1370"/>
                  </a:lnTo>
                  <a:lnTo>
                    <a:pt x="355" y="1343"/>
                  </a:lnTo>
                  <a:lnTo>
                    <a:pt x="323" y="1319"/>
                  </a:lnTo>
                  <a:lnTo>
                    <a:pt x="291" y="1294"/>
                  </a:lnTo>
                  <a:lnTo>
                    <a:pt x="256" y="1271"/>
                  </a:lnTo>
                  <a:lnTo>
                    <a:pt x="222" y="1247"/>
                  </a:lnTo>
                  <a:lnTo>
                    <a:pt x="184" y="1226"/>
                  </a:lnTo>
                  <a:lnTo>
                    <a:pt x="147" y="1205"/>
                  </a:lnTo>
                  <a:lnTo>
                    <a:pt x="147" y="1205"/>
                  </a:lnTo>
                  <a:lnTo>
                    <a:pt x="142" y="1202"/>
                  </a:lnTo>
                  <a:lnTo>
                    <a:pt x="142" y="1202"/>
                  </a:lnTo>
                  <a:lnTo>
                    <a:pt x="126" y="1244"/>
                  </a:lnTo>
                  <a:lnTo>
                    <a:pt x="109" y="1288"/>
                  </a:lnTo>
                  <a:lnTo>
                    <a:pt x="96" y="1330"/>
                  </a:lnTo>
                  <a:lnTo>
                    <a:pt x="82" y="1373"/>
                  </a:lnTo>
                  <a:lnTo>
                    <a:pt x="69" y="1418"/>
                  </a:lnTo>
                  <a:lnTo>
                    <a:pt x="57" y="1462"/>
                  </a:lnTo>
                  <a:lnTo>
                    <a:pt x="46" y="1506"/>
                  </a:lnTo>
                  <a:lnTo>
                    <a:pt x="37" y="1551"/>
                  </a:lnTo>
                  <a:lnTo>
                    <a:pt x="28" y="1596"/>
                  </a:lnTo>
                  <a:lnTo>
                    <a:pt x="21" y="1643"/>
                  </a:lnTo>
                  <a:lnTo>
                    <a:pt x="15" y="1689"/>
                  </a:lnTo>
                  <a:lnTo>
                    <a:pt x="10" y="1736"/>
                  </a:lnTo>
                  <a:lnTo>
                    <a:pt x="6" y="1782"/>
                  </a:lnTo>
                  <a:lnTo>
                    <a:pt x="3" y="1828"/>
                  </a:lnTo>
                  <a:lnTo>
                    <a:pt x="1" y="1876"/>
                  </a:lnTo>
                  <a:lnTo>
                    <a:pt x="0" y="1924"/>
                  </a:lnTo>
                  <a:lnTo>
                    <a:pt x="0" y="1957"/>
                  </a:lnTo>
                  <a:lnTo>
                    <a:pt x="0" y="1957"/>
                  </a:lnTo>
                  <a:lnTo>
                    <a:pt x="1" y="2007"/>
                  </a:lnTo>
                  <a:lnTo>
                    <a:pt x="3" y="2056"/>
                  </a:lnTo>
                  <a:lnTo>
                    <a:pt x="6" y="2104"/>
                  </a:lnTo>
                  <a:lnTo>
                    <a:pt x="10" y="2153"/>
                  </a:lnTo>
                  <a:lnTo>
                    <a:pt x="16" y="2201"/>
                  </a:lnTo>
                  <a:lnTo>
                    <a:pt x="22" y="2249"/>
                  </a:lnTo>
                  <a:lnTo>
                    <a:pt x="31" y="2296"/>
                  </a:lnTo>
                  <a:lnTo>
                    <a:pt x="40" y="2344"/>
                  </a:lnTo>
                  <a:lnTo>
                    <a:pt x="51" y="2390"/>
                  </a:lnTo>
                  <a:lnTo>
                    <a:pt x="61" y="2436"/>
                  </a:lnTo>
                  <a:lnTo>
                    <a:pt x="75" y="2483"/>
                  </a:lnTo>
                  <a:lnTo>
                    <a:pt x="88" y="2528"/>
                  </a:lnTo>
                  <a:lnTo>
                    <a:pt x="102" y="2573"/>
                  </a:lnTo>
                  <a:lnTo>
                    <a:pt x="118" y="2618"/>
                  </a:lnTo>
                  <a:lnTo>
                    <a:pt x="135" y="2661"/>
                  </a:lnTo>
                  <a:lnTo>
                    <a:pt x="153" y="2704"/>
                  </a:lnTo>
                  <a:lnTo>
                    <a:pt x="172" y="2748"/>
                  </a:lnTo>
                  <a:lnTo>
                    <a:pt x="192" y="2790"/>
                  </a:lnTo>
                  <a:lnTo>
                    <a:pt x="213" y="2832"/>
                  </a:lnTo>
                  <a:lnTo>
                    <a:pt x="234" y="2872"/>
                  </a:lnTo>
                  <a:lnTo>
                    <a:pt x="256" y="2913"/>
                  </a:lnTo>
                  <a:lnTo>
                    <a:pt x="280" y="2953"/>
                  </a:lnTo>
                  <a:lnTo>
                    <a:pt x="306" y="2992"/>
                  </a:lnTo>
                  <a:lnTo>
                    <a:pt x="331" y="3031"/>
                  </a:lnTo>
                  <a:lnTo>
                    <a:pt x="356" y="3068"/>
                  </a:lnTo>
                  <a:lnTo>
                    <a:pt x="385" y="3106"/>
                  </a:lnTo>
                  <a:lnTo>
                    <a:pt x="412" y="3143"/>
                  </a:lnTo>
                  <a:lnTo>
                    <a:pt x="442" y="3179"/>
                  </a:lnTo>
                  <a:lnTo>
                    <a:pt x="472" y="3214"/>
                  </a:lnTo>
                  <a:lnTo>
                    <a:pt x="502" y="3248"/>
                  </a:lnTo>
                  <a:lnTo>
                    <a:pt x="533" y="3283"/>
                  </a:lnTo>
                  <a:lnTo>
                    <a:pt x="566" y="3315"/>
                  </a:lnTo>
                  <a:lnTo>
                    <a:pt x="566" y="3315"/>
                  </a:lnTo>
                  <a:lnTo>
                    <a:pt x="599" y="3347"/>
                  </a:lnTo>
                  <a:lnTo>
                    <a:pt x="632" y="3378"/>
                  </a:lnTo>
                  <a:lnTo>
                    <a:pt x="666" y="3410"/>
                  </a:lnTo>
                  <a:lnTo>
                    <a:pt x="702" y="3440"/>
                  </a:lnTo>
                  <a:lnTo>
                    <a:pt x="738" y="3468"/>
                  </a:lnTo>
                  <a:lnTo>
                    <a:pt x="774" y="3497"/>
                  </a:lnTo>
                  <a:lnTo>
                    <a:pt x="812" y="3524"/>
                  </a:lnTo>
                  <a:lnTo>
                    <a:pt x="849" y="3551"/>
                  </a:lnTo>
                  <a:lnTo>
                    <a:pt x="888" y="3576"/>
                  </a:lnTo>
                  <a:lnTo>
                    <a:pt x="929" y="3600"/>
                  </a:lnTo>
                  <a:lnTo>
                    <a:pt x="967" y="3624"/>
                  </a:lnTo>
                  <a:lnTo>
                    <a:pt x="1008" y="3646"/>
                  </a:lnTo>
                  <a:lnTo>
                    <a:pt x="1050" y="3669"/>
                  </a:lnTo>
                  <a:lnTo>
                    <a:pt x="1092" y="3690"/>
                  </a:lnTo>
                  <a:lnTo>
                    <a:pt x="1134" y="3709"/>
                  </a:lnTo>
                  <a:lnTo>
                    <a:pt x="1177" y="3729"/>
                  </a:lnTo>
                  <a:lnTo>
                    <a:pt x="1221" y="3745"/>
                  </a:lnTo>
                  <a:lnTo>
                    <a:pt x="1264" y="3763"/>
                  </a:lnTo>
                  <a:lnTo>
                    <a:pt x="1309" y="3778"/>
                  </a:lnTo>
                  <a:lnTo>
                    <a:pt x="1354" y="3793"/>
                  </a:lnTo>
                  <a:lnTo>
                    <a:pt x="1399" y="3807"/>
                  </a:lnTo>
                  <a:lnTo>
                    <a:pt x="1444" y="3819"/>
                  </a:lnTo>
                  <a:lnTo>
                    <a:pt x="1490" y="3831"/>
                  </a:lnTo>
                  <a:lnTo>
                    <a:pt x="1538" y="3841"/>
                  </a:lnTo>
                  <a:lnTo>
                    <a:pt x="1585" y="3850"/>
                  </a:lnTo>
                  <a:lnTo>
                    <a:pt x="1632" y="3858"/>
                  </a:lnTo>
                  <a:lnTo>
                    <a:pt x="1680" y="3865"/>
                  </a:lnTo>
                  <a:lnTo>
                    <a:pt x="1728" y="3870"/>
                  </a:lnTo>
                  <a:lnTo>
                    <a:pt x="1776" y="3874"/>
                  </a:lnTo>
                  <a:lnTo>
                    <a:pt x="1826" y="3877"/>
                  </a:lnTo>
                  <a:lnTo>
                    <a:pt x="1875" y="3880"/>
                  </a:lnTo>
                  <a:lnTo>
                    <a:pt x="1924" y="3880"/>
                  </a:lnTo>
                  <a:lnTo>
                    <a:pt x="1924" y="3880"/>
                  </a:lnTo>
                  <a:lnTo>
                    <a:pt x="3837" y="3880"/>
                  </a:lnTo>
                  <a:lnTo>
                    <a:pt x="3837" y="3880"/>
                  </a:lnTo>
                  <a:lnTo>
                    <a:pt x="3886" y="3880"/>
                  </a:lnTo>
                  <a:lnTo>
                    <a:pt x="3936" y="3877"/>
                  </a:lnTo>
                  <a:lnTo>
                    <a:pt x="3984" y="3874"/>
                  </a:lnTo>
                  <a:lnTo>
                    <a:pt x="4033" y="3870"/>
                  </a:lnTo>
                  <a:lnTo>
                    <a:pt x="4081" y="3865"/>
                  </a:lnTo>
                  <a:lnTo>
                    <a:pt x="4129" y="3858"/>
                  </a:lnTo>
                  <a:lnTo>
                    <a:pt x="4177" y="3850"/>
                  </a:lnTo>
                  <a:lnTo>
                    <a:pt x="4223" y="3841"/>
                  </a:lnTo>
                  <a:lnTo>
                    <a:pt x="4270" y="3831"/>
                  </a:lnTo>
                  <a:lnTo>
                    <a:pt x="4316" y="3819"/>
                  </a:lnTo>
                  <a:lnTo>
                    <a:pt x="4363" y="3807"/>
                  </a:lnTo>
                  <a:lnTo>
                    <a:pt x="4408" y="3793"/>
                  </a:lnTo>
                  <a:lnTo>
                    <a:pt x="4453" y="3778"/>
                  </a:lnTo>
                  <a:lnTo>
                    <a:pt x="4497" y="3763"/>
                  </a:lnTo>
                  <a:lnTo>
                    <a:pt x="4541" y="3745"/>
                  </a:lnTo>
                  <a:lnTo>
                    <a:pt x="4584" y="3729"/>
                  </a:lnTo>
                  <a:lnTo>
                    <a:pt x="4628" y="3709"/>
                  </a:lnTo>
                  <a:lnTo>
                    <a:pt x="4670" y="3690"/>
                  </a:lnTo>
                  <a:lnTo>
                    <a:pt x="4712" y="3669"/>
                  </a:lnTo>
                  <a:lnTo>
                    <a:pt x="4752" y="3646"/>
                  </a:lnTo>
                  <a:lnTo>
                    <a:pt x="4793" y="3624"/>
                  </a:lnTo>
                  <a:lnTo>
                    <a:pt x="4833" y="3600"/>
                  </a:lnTo>
                  <a:lnTo>
                    <a:pt x="4872" y="3576"/>
                  </a:lnTo>
                  <a:lnTo>
                    <a:pt x="4911" y="3551"/>
                  </a:lnTo>
                  <a:lnTo>
                    <a:pt x="4950" y="3524"/>
                  </a:lnTo>
                  <a:lnTo>
                    <a:pt x="4986" y="3497"/>
                  </a:lnTo>
                  <a:lnTo>
                    <a:pt x="5023" y="3468"/>
                  </a:lnTo>
                  <a:lnTo>
                    <a:pt x="5059" y="3440"/>
                  </a:lnTo>
                  <a:lnTo>
                    <a:pt x="5094" y="3410"/>
                  </a:lnTo>
                  <a:lnTo>
                    <a:pt x="5129" y="3378"/>
                  </a:lnTo>
                  <a:lnTo>
                    <a:pt x="5162" y="3347"/>
                  </a:lnTo>
                  <a:lnTo>
                    <a:pt x="5195" y="3315"/>
                  </a:lnTo>
                  <a:lnTo>
                    <a:pt x="5195" y="3315"/>
                  </a:lnTo>
                  <a:lnTo>
                    <a:pt x="5228" y="3283"/>
                  </a:lnTo>
                  <a:lnTo>
                    <a:pt x="5258" y="3248"/>
                  </a:lnTo>
                  <a:lnTo>
                    <a:pt x="5290" y="3214"/>
                  </a:lnTo>
                  <a:lnTo>
                    <a:pt x="5320" y="3179"/>
                  </a:lnTo>
                  <a:lnTo>
                    <a:pt x="5348" y="3143"/>
                  </a:lnTo>
                  <a:lnTo>
                    <a:pt x="5377" y="3106"/>
                  </a:lnTo>
                  <a:lnTo>
                    <a:pt x="5404" y="3068"/>
                  </a:lnTo>
                  <a:lnTo>
                    <a:pt x="5431" y="3031"/>
                  </a:lnTo>
                  <a:lnTo>
                    <a:pt x="5456" y="2992"/>
                  </a:lnTo>
                  <a:lnTo>
                    <a:pt x="5480" y="2953"/>
                  </a:lnTo>
                  <a:lnTo>
                    <a:pt x="5504" y="2913"/>
                  </a:lnTo>
                  <a:lnTo>
                    <a:pt x="5526" y="2872"/>
                  </a:lnTo>
                  <a:lnTo>
                    <a:pt x="5549" y="2832"/>
                  </a:lnTo>
                  <a:lnTo>
                    <a:pt x="5570" y="2790"/>
                  </a:lnTo>
                  <a:lnTo>
                    <a:pt x="5589" y="2748"/>
                  </a:lnTo>
                  <a:lnTo>
                    <a:pt x="5609" y="2704"/>
                  </a:lnTo>
                  <a:lnTo>
                    <a:pt x="5625" y="2661"/>
                  </a:lnTo>
                  <a:lnTo>
                    <a:pt x="5643" y="2618"/>
                  </a:lnTo>
                  <a:lnTo>
                    <a:pt x="5658" y="2573"/>
                  </a:lnTo>
                  <a:lnTo>
                    <a:pt x="5673" y="2528"/>
                  </a:lnTo>
                  <a:lnTo>
                    <a:pt x="5687" y="2483"/>
                  </a:lnTo>
                  <a:lnTo>
                    <a:pt x="5699" y="2436"/>
                  </a:lnTo>
                  <a:lnTo>
                    <a:pt x="5711" y="2390"/>
                  </a:lnTo>
                  <a:lnTo>
                    <a:pt x="5721" y="2344"/>
                  </a:lnTo>
                  <a:lnTo>
                    <a:pt x="5730" y="2297"/>
                  </a:lnTo>
                  <a:lnTo>
                    <a:pt x="5738" y="2249"/>
                  </a:lnTo>
                  <a:lnTo>
                    <a:pt x="5745" y="2201"/>
                  </a:lnTo>
                  <a:lnTo>
                    <a:pt x="5750" y="2153"/>
                  </a:lnTo>
                  <a:lnTo>
                    <a:pt x="5754" y="2104"/>
                  </a:lnTo>
                  <a:lnTo>
                    <a:pt x="5757" y="2056"/>
                  </a:lnTo>
                  <a:lnTo>
                    <a:pt x="5760" y="2007"/>
                  </a:lnTo>
                  <a:lnTo>
                    <a:pt x="5760" y="1957"/>
                  </a:lnTo>
                  <a:lnTo>
                    <a:pt x="5760" y="1924"/>
                  </a:lnTo>
                  <a:lnTo>
                    <a:pt x="5760" y="1924"/>
                  </a:lnTo>
                  <a:lnTo>
                    <a:pt x="5760" y="1876"/>
                  </a:lnTo>
                  <a:lnTo>
                    <a:pt x="5759" y="1828"/>
                  </a:lnTo>
                  <a:lnTo>
                    <a:pt x="5756" y="1782"/>
                  </a:lnTo>
                  <a:lnTo>
                    <a:pt x="5751" y="1736"/>
                  </a:lnTo>
                  <a:lnTo>
                    <a:pt x="5745" y="1689"/>
                  </a:lnTo>
                  <a:lnTo>
                    <a:pt x="5739" y="1643"/>
                  </a:lnTo>
                  <a:lnTo>
                    <a:pt x="5732" y="1598"/>
                  </a:lnTo>
                  <a:lnTo>
                    <a:pt x="5724" y="1551"/>
                  </a:lnTo>
                  <a:lnTo>
                    <a:pt x="5714" y="1506"/>
                  </a:lnTo>
                  <a:lnTo>
                    <a:pt x="5703" y="1462"/>
                  </a:lnTo>
                  <a:lnTo>
                    <a:pt x="5693" y="1418"/>
                  </a:lnTo>
                  <a:lnTo>
                    <a:pt x="5679" y="1375"/>
                  </a:lnTo>
                  <a:lnTo>
                    <a:pt x="5666" y="1331"/>
                  </a:lnTo>
                  <a:lnTo>
                    <a:pt x="5651" y="1288"/>
                  </a:lnTo>
                  <a:lnTo>
                    <a:pt x="5636" y="1246"/>
                  </a:lnTo>
                  <a:lnTo>
                    <a:pt x="5619" y="1204"/>
                  </a:lnTo>
                  <a:lnTo>
                    <a:pt x="5619" y="1204"/>
                  </a:lnTo>
                  <a:close/>
                </a:path>
              </a:pathLst>
            </a:custGeom>
            <a:gradFill>
              <a:gsLst>
                <a:gs pos="0">
                  <a:srgbClr val="43D658"/>
                </a:gs>
                <a:gs pos="99000">
                  <a:srgbClr val="0C3512"/>
                </a:gs>
                <a:gs pos="100000">
                  <a:srgbClr val="0C3512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127000" dist="127000" dir="2700000">
                <a:srgbClr val="000000">
                  <a:alpha val="10196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125" name="Google Shape;125;p16"/>
            <p:cNvSpPr/>
            <p:nvPr/>
          </p:nvSpPr>
          <p:spPr>
            <a:xfrm>
              <a:off x="5200651" y="5256742"/>
              <a:ext cx="1631838" cy="1099225"/>
            </a:xfrm>
            <a:custGeom>
              <a:avLst/>
              <a:gdLst/>
              <a:ahLst/>
              <a:cxnLst/>
              <a:rect l="l" t="t" r="r" b="b"/>
              <a:pathLst>
                <a:path w="5760" h="3880" extrusionOk="0">
                  <a:moveTo>
                    <a:pt x="1008" y="1062"/>
                  </a:moveTo>
                  <a:lnTo>
                    <a:pt x="1008" y="1062"/>
                  </a:lnTo>
                  <a:lnTo>
                    <a:pt x="1035" y="1033"/>
                  </a:lnTo>
                  <a:lnTo>
                    <a:pt x="1035" y="1033"/>
                  </a:lnTo>
                  <a:lnTo>
                    <a:pt x="1078" y="991"/>
                  </a:lnTo>
                  <a:lnTo>
                    <a:pt x="1125" y="952"/>
                  </a:lnTo>
                  <a:lnTo>
                    <a:pt x="1173" y="915"/>
                  </a:lnTo>
                  <a:lnTo>
                    <a:pt x="1222" y="879"/>
                  </a:lnTo>
                  <a:lnTo>
                    <a:pt x="1273" y="846"/>
                  </a:lnTo>
                  <a:lnTo>
                    <a:pt x="1325" y="816"/>
                  </a:lnTo>
                  <a:lnTo>
                    <a:pt x="1379" y="788"/>
                  </a:lnTo>
                  <a:lnTo>
                    <a:pt x="1436" y="762"/>
                  </a:lnTo>
                  <a:lnTo>
                    <a:pt x="1493" y="740"/>
                  </a:lnTo>
                  <a:lnTo>
                    <a:pt x="1552" y="720"/>
                  </a:lnTo>
                  <a:lnTo>
                    <a:pt x="1610" y="704"/>
                  </a:lnTo>
                  <a:lnTo>
                    <a:pt x="1671" y="689"/>
                  </a:lnTo>
                  <a:lnTo>
                    <a:pt x="1733" y="678"/>
                  </a:lnTo>
                  <a:lnTo>
                    <a:pt x="1796" y="669"/>
                  </a:lnTo>
                  <a:lnTo>
                    <a:pt x="1860" y="665"/>
                  </a:lnTo>
                  <a:lnTo>
                    <a:pt x="1924" y="663"/>
                  </a:lnTo>
                  <a:lnTo>
                    <a:pt x="3837" y="663"/>
                  </a:lnTo>
                  <a:lnTo>
                    <a:pt x="3837" y="663"/>
                  </a:lnTo>
                  <a:lnTo>
                    <a:pt x="3901" y="665"/>
                  </a:lnTo>
                  <a:lnTo>
                    <a:pt x="3964" y="669"/>
                  </a:lnTo>
                  <a:lnTo>
                    <a:pt x="4027" y="678"/>
                  </a:lnTo>
                  <a:lnTo>
                    <a:pt x="4090" y="689"/>
                  </a:lnTo>
                  <a:lnTo>
                    <a:pt x="4150" y="704"/>
                  </a:lnTo>
                  <a:lnTo>
                    <a:pt x="4210" y="720"/>
                  </a:lnTo>
                  <a:lnTo>
                    <a:pt x="4268" y="740"/>
                  </a:lnTo>
                  <a:lnTo>
                    <a:pt x="4325" y="762"/>
                  </a:lnTo>
                  <a:lnTo>
                    <a:pt x="4381" y="788"/>
                  </a:lnTo>
                  <a:lnTo>
                    <a:pt x="4435" y="816"/>
                  </a:lnTo>
                  <a:lnTo>
                    <a:pt x="4488" y="846"/>
                  </a:lnTo>
                  <a:lnTo>
                    <a:pt x="4539" y="879"/>
                  </a:lnTo>
                  <a:lnTo>
                    <a:pt x="4589" y="915"/>
                  </a:lnTo>
                  <a:lnTo>
                    <a:pt x="4637" y="952"/>
                  </a:lnTo>
                  <a:lnTo>
                    <a:pt x="4682" y="991"/>
                  </a:lnTo>
                  <a:lnTo>
                    <a:pt x="4727" y="1033"/>
                  </a:lnTo>
                  <a:lnTo>
                    <a:pt x="4727" y="1033"/>
                  </a:lnTo>
                  <a:lnTo>
                    <a:pt x="4755" y="1063"/>
                  </a:lnTo>
                  <a:lnTo>
                    <a:pt x="4755" y="1063"/>
                  </a:lnTo>
                  <a:lnTo>
                    <a:pt x="4784" y="1029"/>
                  </a:lnTo>
                  <a:lnTo>
                    <a:pt x="4815" y="994"/>
                  </a:lnTo>
                  <a:lnTo>
                    <a:pt x="4846" y="960"/>
                  </a:lnTo>
                  <a:lnTo>
                    <a:pt x="4878" y="928"/>
                  </a:lnTo>
                  <a:lnTo>
                    <a:pt x="4912" y="895"/>
                  </a:lnTo>
                  <a:lnTo>
                    <a:pt x="4947" y="866"/>
                  </a:lnTo>
                  <a:lnTo>
                    <a:pt x="4981" y="836"/>
                  </a:lnTo>
                  <a:lnTo>
                    <a:pt x="5017" y="806"/>
                  </a:lnTo>
                  <a:lnTo>
                    <a:pt x="5017" y="806"/>
                  </a:lnTo>
                  <a:lnTo>
                    <a:pt x="5077" y="761"/>
                  </a:lnTo>
                  <a:lnTo>
                    <a:pt x="5138" y="719"/>
                  </a:lnTo>
                  <a:lnTo>
                    <a:pt x="5201" y="678"/>
                  </a:lnTo>
                  <a:lnTo>
                    <a:pt x="5266" y="639"/>
                  </a:lnTo>
                  <a:lnTo>
                    <a:pt x="5266" y="639"/>
                  </a:lnTo>
                  <a:lnTo>
                    <a:pt x="5231" y="602"/>
                  </a:lnTo>
                  <a:lnTo>
                    <a:pt x="5195" y="565"/>
                  </a:lnTo>
                  <a:lnTo>
                    <a:pt x="5195" y="565"/>
                  </a:lnTo>
                  <a:lnTo>
                    <a:pt x="5162" y="533"/>
                  </a:lnTo>
                  <a:lnTo>
                    <a:pt x="5129" y="502"/>
                  </a:lnTo>
                  <a:lnTo>
                    <a:pt x="5094" y="470"/>
                  </a:lnTo>
                  <a:lnTo>
                    <a:pt x="5059" y="440"/>
                  </a:lnTo>
                  <a:lnTo>
                    <a:pt x="5023" y="412"/>
                  </a:lnTo>
                  <a:lnTo>
                    <a:pt x="4986" y="383"/>
                  </a:lnTo>
                  <a:lnTo>
                    <a:pt x="4950" y="356"/>
                  </a:lnTo>
                  <a:lnTo>
                    <a:pt x="4911" y="329"/>
                  </a:lnTo>
                  <a:lnTo>
                    <a:pt x="4872" y="304"/>
                  </a:lnTo>
                  <a:lnTo>
                    <a:pt x="4833" y="280"/>
                  </a:lnTo>
                  <a:lnTo>
                    <a:pt x="4793" y="256"/>
                  </a:lnTo>
                  <a:lnTo>
                    <a:pt x="4752" y="234"/>
                  </a:lnTo>
                  <a:lnTo>
                    <a:pt x="4712" y="211"/>
                  </a:lnTo>
                  <a:lnTo>
                    <a:pt x="4670" y="190"/>
                  </a:lnTo>
                  <a:lnTo>
                    <a:pt x="4628" y="171"/>
                  </a:lnTo>
                  <a:lnTo>
                    <a:pt x="4584" y="153"/>
                  </a:lnTo>
                  <a:lnTo>
                    <a:pt x="4541" y="135"/>
                  </a:lnTo>
                  <a:lnTo>
                    <a:pt x="4497" y="118"/>
                  </a:lnTo>
                  <a:lnTo>
                    <a:pt x="4453" y="102"/>
                  </a:lnTo>
                  <a:lnTo>
                    <a:pt x="4408" y="87"/>
                  </a:lnTo>
                  <a:lnTo>
                    <a:pt x="4363" y="73"/>
                  </a:lnTo>
                  <a:lnTo>
                    <a:pt x="4316" y="61"/>
                  </a:lnTo>
                  <a:lnTo>
                    <a:pt x="4270" y="49"/>
                  </a:lnTo>
                  <a:lnTo>
                    <a:pt x="4223" y="39"/>
                  </a:lnTo>
                  <a:lnTo>
                    <a:pt x="4177" y="30"/>
                  </a:lnTo>
                  <a:lnTo>
                    <a:pt x="4129" y="22"/>
                  </a:lnTo>
                  <a:lnTo>
                    <a:pt x="4081" y="16"/>
                  </a:lnTo>
                  <a:lnTo>
                    <a:pt x="4033" y="10"/>
                  </a:lnTo>
                  <a:lnTo>
                    <a:pt x="3984" y="6"/>
                  </a:lnTo>
                  <a:lnTo>
                    <a:pt x="3936" y="3"/>
                  </a:lnTo>
                  <a:lnTo>
                    <a:pt x="3886" y="1"/>
                  </a:lnTo>
                  <a:lnTo>
                    <a:pt x="3837" y="0"/>
                  </a:lnTo>
                  <a:lnTo>
                    <a:pt x="1924" y="0"/>
                  </a:lnTo>
                  <a:lnTo>
                    <a:pt x="1924" y="0"/>
                  </a:lnTo>
                  <a:lnTo>
                    <a:pt x="1875" y="1"/>
                  </a:lnTo>
                  <a:lnTo>
                    <a:pt x="1826" y="3"/>
                  </a:lnTo>
                  <a:lnTo>
                    <a:pt x="1776" y="6"/>
                  </a:lnTo>
                  <a:lnTo>
                    <a:pt x="1728" y="10"/>
                  </a:lnTo>
                  <a:lnTo>
                    <a:pt x="1680" y="16"/>
                  </a:lnTo>
                  <a:lnTo>
                    <a:pt x="1632" y="22"/>
                  </a:lnTo>
                  <a:lnTo>
                    <a:pt x="1585" y="30"/>
                  </a:lnTo>
                  <a:lnTo>
                    <a:pt x="1538" y="39"/>
                  </a:lnTo>
                  <a:lnTo>
                    <a:pt x="1490" y="49"/>
                  </a:lnTo>
                  <a:lnTo>
                    <a:pt x="1444" y="61"/>
                  </a:lnTo>
                  <a:lnTo>
                    <a:pt x="1399" y="73"/>
                  </a:lnTo>
                  <a:lnTo>
                    <a:pt x="1354" y="87"/>
                  </a:lnTo>
                  <a:lnTo>
                    <a:pt x="1309" y="102"/>
                  </a:lnTo>
                  <a:lnTo>
                    <a:pt x="1264" y="118"/>
                  </a:lnTo>
                  <a:lnTo>
                    <a:pt x="1221" y="135"/>
                  </a:lnTo>
                  <a:lnTo>
                    <a:pt x="1177" y="153"/>
                  </a:lnTo>
                  <a:lnTo>
                    <a:pt x="1134" y="171"/>
                  </a:lnTo>
                  <a:lnTo>
                    <a:pt x="1092" y="190"/>
                  </a:lnTo>
                  <a:lnTo>
                    <a:pt x="1050" y="211"/>
                  </a:lnTo>
                  <a:lnTo>
                    <a:pt x="1008" y="234"/>
                  </a:lnTo>
                  <a:lnTo>
                    <a:pt x="967" y="256"/>
                  </a:lnTo>
                  <a:lnTo>
                    <a:pt x="929" y="280"/>
                  </a:lnTo>
                  <a:lnTo>
                    <a:pt x="888" y="304"/>
                  </a:lnTo>
                  <a:lnTo>
                    <a:pt x="849" y="329"/>
                  </a:lnTo>
                  <a:lnTo>
                    <a:pt x="812" y="356"/>
                  </a:lnTo>
                  <a:lnTo>
                    <a:pt x="774" y="383"/>
                  </a:lnTo>
                  <a:lnTo>
                    <a:pt x="738" y="412"/>
                  </a:lnTo>
                  <a:lnTo>
                    <a:pt x="702" y="440"/>
                  </a:lnTo>
                  <a:lnTo>
                    <a:pt x="666" y="470"/>
                  </a:lnTo>
                  <a:lnTo>
                    <a:pt x="632" y="502"/>
                  </a:lnTo>
                  <a:lnTo>
                    <a:pt x="599" y="533"/>
                  </a:lnTo>
                  <a:lnTo>
                    <a:pt x="566" y="565"/>
                  </a:lnTo>
                  <a:lnTo>
                    <a:pt x="566" y="565"/>
                  </a:lnTo>
                  <a:lnTo>
                    <a:pt x="530" y="602"/>
                  </a:lnTo>
                  <a:lnTo>
                    <a:pt x="496" y="639"/>
                  </a:lnTo>
                  <a:lnTo>
                    <a:pt x="496" y="639"/>
                  </a:lnTo>
                  <a:lnTo>
                    <a:pt x="560" y="677"/>
                  </a:lnTo>
                  <a:lnTo>
                    <a:pt x="625" y="717"/>
                  </a:lnTo>
                  <a:lnTo>
                    <a:pt x="686" y="761"/>
                  </a:lnTo>
                  <a:lnTo>
                    <a:pt x="746" y="806"/>
                  </a:lnTo>
                  <a:lnTo>
                    <a:pt x="746" y="806"/>
                  </a:lnTo>
                  <a:lnTo>
                    <a:pt x="782" y="836"/>
                  </a:lnTo>
                  <a:lnTo>
                    <a:pt x="816" y="866"/>
                  </a:lnTo>
                  <a:lnTo>
                    <a:pt x="851" y="895"/>
                  </a:lnTo>
                  <a:lnTo>
                    <a:pt x="884" y="927"/>
                  </a:lnTo>
                  <a:lnTo>
                    <a:pt x="917" y="960"/>
                  </a:lnTo>
                  <a:lnTo>
                    <a:pt x="948" y="993"/>
                  </a:lnTo>
                  <a:lnTo>
                    <a:pt x="978" y="1027"/>
                  </a:lnTo>
                  <a:lnTo>
                    <a:pt x="1008" y="1062"/>
                  </a:lnTo>
                  <a:lnTo>
                    <a:pt x="1008" y="1062"/>
                  </a:lnTo>
                  <a:close/>
                  <a:moveTo>
                    <a:pt x="5619" y="1204"/>
                  </a:moveTo>
                  <a:lnTo>
                    <a:pt x="5619" y="1204"/>
                  </a:lnTo>
                  <a:lnTo>
                    <a:pt x="5616" y="1205"/>
                  </a:lnTo>
                  <a:lnTo>
                    <a:pt x="5616" y="1205"/>
                  </a:lnTo>
                  <a:lnTo>
                    <a:pt x="5579" y="1226"/>
                  </a:lnTo>
                  <a:lnTo>
                    <a:pt x="5541" y="1247"/>
                  </a:lnTo>
                  <a:lnTo>
                    <a:pt x="5507" y="1271"/>
                  </a:lnTo>
                  <a:lnTo>
                    <a:pt x="5472" y="1294"/>
                  </a:lnTo>
                  <a:lnTo>
                    <a:pt x="5440" y="1319"/>
                  </a:lnTo>
                  <a:lnTo>
                    <a:pt x="5408" y="1343"/>
                  </a:lnTo>
                  <a:lnTo>
                    <a:pt x="5378" y="1370"/>
                  </a:lnTo>
                  <a:lnTo>
                    <a:pt x="5350" y="1396"/>
                  </a:lnTo>
                  <a:lnTo>
                    <a:pt x="5323" y="1423"/>
                  </a:lnTo>
                  <a:lnTo>
                    <a:pt x="5297" y="1451"/>
                  </a:lnTo>
                  <a:lnTo>
                    <a:pt x="5273" y="1478"/>
                  </a:lnTo>
                  <a:lnTo>
                    <a:pt x="5249" y="1506"/>
                  </a:lnTo>
                  <a:lnTo>
                    <a:pt x="5228" y="1536"/>
                  </a:lnTo>
                  <a:lnTo>
                    <a:pt x="5209" y="1565"/>
                  </a:lnTo>
                  <a:lnTo>
                    <a:pt x="5189" y="1595"/>
                  </a:lnTo>
                  <a:lnTo>
                    <a:pt x="5173" y="1625"/>
                  </a:lnTo>
                  <a:lnTo>
                    <a:pt x="5173" y="1625"/>
                  </a:lnTo>
                  <a:lnTo>
                    <a:pt x="5159" y="1653"/>
                  </a:lnTo>
                  <a:lnTo>
                    <a:pt x="5146" y="1682"/>
                  </a:lnTo>
                  <a:lnTo>
                    <a:pt x="5134" y="1710"/>
                  </a:lnTo>
                  <a:lnTo>
                    <a:pt x="5123" y="1739"/>
                  </a:lnTo>
                  <a:lnTo>
                    <a:pt x="5115" y="1767"/>
                  </a:lnTo>
                  <a:lnTo>
                    <a:pt x="5107" y="1797"/>
                  </a:lnTo>
                  <a:lnTo>
                    <a:pt x="5100" y="1827"/>
                  </a:lnTo>
                  <a:lnTo>
                    <a:pt x="5095" y="1855"/>
                  </a:lnTo>
                  <a:lnTo>
                    <a:pt x="5095" y="1855"/>
                  </a:lnTo>
                  <a:lnTo>
                    <a:pt x="5097" y="1890"/>
                  </a:lnTo>
                  <a:lnTo>
                    <a:pt x="5097" y="1924"/>
                  </a:lnTo>
                  <a:lnTo>
                    <a:pt x="5097" y="1957"/>
                  </a:lnTo>
                  <a:lnTo>
                    <a:pt x="5097" y="1957"/>
                  </a:lnTo>
                  <a:lnTo>
                    <a:pt x="5095" y="2022"/>
                  </a:lnTo>
                  <a:lnTo>
                    <a:pt x="5091" y="2085"/>
                  </a:lnTo>
                  <a:lnTo>
                    <a:pt x="5082" y="2147"/>
                  </a:lnTo>
                  <a:lnTo>
                    <a:pt x="5071" y="2209"/>
                  </a:lnTo>
                  <a:lnTo>
                    <a:pt x="5058" y="2270"/>
                  </a:lnTo>
                  <a:lnTo>
                    <a:pt x="5040" y="2330"/>
                  </a:lnTo>
                  <a:lnTo>
                    <a:pt x="5020" y="2388"/>
                  </a:lnTo>
                  <a:lnTo>
                    <a:pt x="4998" y="2445"/>
                  </a:lnTo>
                  <a:lnTo>
                    <a:pt x="4972" y="2501"/>
                  </a:lnTo>
                  <a:lnTo>
                    <a:pt x="4944" y="2555"/>
                  </a:lnTo>
                  <a:lnTo>
                    <a:pt x="4914" y="2609"/>
                  </a:lnTo>
                  <a:lnTo>
                    <a:pt x="4881" y="2660"/>
                  </a:lnTo>
                  <a:lnTo>
                    <a:pt x="4846" y="2709"/>
                  </a:lnTo>
                  <a:lnTo>
                    <a:pt x="4807" y="2757"/>
                  </a:lnTo>
                  <a:lnTo>
                    <a:pt x="4769" y="2802"/>
                  </a:lnTo>
                  <a:lnTo>
                    <a:pt x="4727" y="2847"/>
                  </a:lnTo>
                  <a:lnTo>
                    <a:pt x="4727" y="2847"/>
                  </a:lnTo>
                  <a:lnTo>
                    <a:pt x="4682" y="2889"/>
                  </a:lnTo>
                  <a:lnTo>
                    <a:pt x="4637" y="2928"/>
                  </a:lnTo>
                  <a:lnTo>
                    <a:pt x="4589" y="2965"/>
                  </a:lnTo>
                  <a:lnTo>
                    <a:pt x="4539" y="3001"/>
                  </a:lnTo>
                  <a:lnTo>
                    <a:pt x="4488" y="3034"/>
                  </a:lnTo>
                  <a:lnTo>
                    <a:pt x="4435" y="3064"/>
                  </a:lnTo>
                  <a:lnTo>
                    <a:pt x="4381" y="3092"/>
                  </a:lnTo>
                  <a:lnTo>
                    <a:pt x="4325" y="3118"/>
                  </a:lnTo>
                  <a:lnTo>
                    <a:pt x="4268" y="3140"/>
                  </a:lnTo>
                  <a:lnTo>
                    <a:pt x="4210" y="3160"/>
                  </a:lnTo>
                  <a:lnTo>
                    <a:pt x="4150" y="3178"/>
                  </a:lnTo>
                  <a:lnTo>
                    <a:pt x="4090" y="3191"/>
                  </a:lnTo>
                  <a:lnTo>
                    <a:pt x="4027" y="3202"/>
                  </a:lnTo>
                  <a:lnTo>
                    <a:pt x="3964" y="3211"/>
                  </a:lnTo>
                  <a:lnTo>
                    <a:pt x="3901" y="3215"/>
                  </a:lnTo>
                  <a:lnTo>
                    <a:pt x="3837" y="3217"/>
                  </a:lnTo>
                  <a:lnTo>
                    <a:pt x="1924" y="3217"/>
                  </a:lnTo>
                  <a:lnTo>
                    <a:pt x="1924" y="3217"/>
                  </a:lnTo>
                  <a:lnTo>
                    <a:pt x="1860" y="3215"/>
                  </a:lnTo>
                  <a:lnTo>
                    <a:pt x="1796" y="3211"/>
                  </a:lnTo>
                  <a:lnTo>
                    <a:pt x="1733" y="3202"/>
                  </a:lnTo>
                  <a:lnTo>
                    <a:pt x="1671" y="3191"/>
                  </a:lnTo>
                  <a:lnTo>
                    <a:pt x="1610" y="3178"/>
                  </a:lnTo>
                  <a:lnTo>
                    <a:pt x="1552" y="3160"/>
                  </a:lnTo>
                  <a:lnTo>
                    <a:pt x="1493" y="3140"/>
                  </a:lnTo>
                  <a:lnTo>
                    <a:pt x="1436" y="3118"/>
                  </a:lnTo>
                  <a:lnTo>
                    <a:pt x="1379" y="3092"/>
                  </a:lnTo>
                  <a:lnTo>
                    <a:pt x="1325" y="3064"/>
                  </a:lnTo>
                  <a:lnTo>
                    <a:pt x="1273" y="3034"/>
                  </a:lnTo>
                  <a:lnTo>
                    <a:pt x="1222" y="3001"/>
                  </a:lnTo>
                  <a:lnTo>
                    <a:pt x="1173" y="2965"/>
                  </a:lnTo>
                  <a:lnTo>
                    <a:pt x="1125" y="2928"/>
                  </a:lnTo>
                  <a:lnTo>
                    <a:pt x="1078" y="2889"/>
                  </a:lnTo>
                  <a:lnTo>
                    <a:pt x="1035" y="2847"/>
                  </a:lnTo>
                  <a:lnTo>
                    <a:pt x="1035" y="2847"/>
                  </a:lnTo>
                  <a:lnTo>
                    <a:pt x="993" y="2802"/>
                  </a:lnTo>
                  <a:lnTo>
                    <a:pt x="953" y="2757"/>
                  </a:lnTo>
                  <a:lnTo>
                    <a:pt x="915" y="2709"/>
                  </a:lnTo>
                  <a:lnTo>
                    <a:pt x="879" y="2660"/>
                  </a:lnTo>
                  <a:lnTo>
                    <a:pt x="846" y="2609"/>
                  </a:lnTo>
                  <a:lnTo>
                    <a:pt x="816" y="2555"/>
                  </a:lnTo>
                  <a:lnTo>
                    <a:pt x="788" y="2501"/>
                  </a:lnTo>
                  <a:lnTo>
                    <a:pt x="764" y="2445"/>
                  </a:lnTo>
                  <a:lnTo>
                    <a:pt x="741" y="2388"/>
                  </a:lnTo>
                  <a:lnTo>
                    <a:pt x="720" y="2330"/>
                  </a:lnTo>
                  <a:lnTo>
                    <a:pt x="704" y="2270"/>
                  </a:lnTo>
                  <a:lnTo>
                    <a:pt x="689" y="2209"/>
                  </a:lnTo>
                  <a:lnTo>
                    <a:pt x="678" y="2147"/>
                  </a:lnTo>
                  <a:lnTo>
                    <a:pt x="671" y="2085"/>
                  </a:lnTo>
                  <a:lnTo>
                    <a:pt x="665" y="2022"/>
                  </a:lnTo>
                  <a:lnTo>
                    <a:pt x="663" y="1957"/>
                  </a:lnTo>
                  <a:lnTo>
                    <a:pt x="663" y="1924"/>
                  </a:lnTo>
                  <a:lnTo>
                    <a:pt x="663" y="1924"/>
                  </a:lnTo>
                  <a:lnTo>
                    <a:pt x="665" y="1885"/>
                  </a:lnTo>
                  <a:lnTo>
                    <a:pt x="666" y="1848"/>
                  </a:lnTo>
                  <a:lnTo>
                    <a:pt x="666" y="1848"/>
                  </a:lnTo>
                  <a:lnTo>
                    <a:pt x="662" y="1819"/>
                  </a:lnTo>
                  <a:lnTo>
                    <a:pt x="654" y="1791"/>
                  </a:lnTo>
                  <a:lnTo>
                    <a:pt x="647" y="1763"/>
                  </a:lnTo>
                  <a:lnTo>
                    <a:pt x="638" y="1734"/>
                  </a:lnTo>
                  <a:lnTo>
                    <a:pt x="628" y="1707"/>
                  </a:lnTo>
                  <a:lnTo>
                    <a:pt x="616" y="1679"/>
                  </a:lnTo>
                  <a:lnTo>
                    <a:pt x="604" y="1652"/>
                  </a:lnTo>
                  <a:lnTo>
                    <a:pt x="590" y="1625"/>
                  </a:lnTo>
                  <a:lnTo>
                    <a:pt x="590" y="1625"/>
                  </a:lnTo>
                  <a:lnTo>
                    <a:pt x="572" y="1595"/>
                  </a:lnTo>
                  <a:lnTo>
                    <a:pt x="554" y="1565"/>
                  </a:lnTo>
                  <a:lnTo>
                    <a:pt x="535" y="1536"/>
                  </a:lnTo>
                  <a:lnTo>
                    <a:pt x="514" y="1506"/>
                  </a:lnTo>
                  <a:lnTo>
                    <a:pt x="490" y="1478"/>
                  </a:lnTo>
                  <a:lnTo>
                    <a:pt x="466" y="1451"/>
                  </a:lnTo>
                  <a:lnTo>
                    <a:pt x="440" y="1423"/>
                  </a:lnTo>
                  <a:lnTo>
                    <a:pt x="413" y="1396"/>
                  </a:lnTo>
                  <a:lnTo>
                    <a:pt x="385" y="1370"/>
                  </a:lnTo>
                  <a:lnTo>
                    <a:pt x="355" y="1343"/>
                  </a:lnTo>
                  <a:lnTo>
                    <a:pt x="323" y="1319"/>
                  </a:lnTo>
                  <a:lnTo>
                    <a:pt x="291" y="1294"/>
                  </a:lnTo>
                  <a:lnTo>
                    <a:pt x="256" y="1271"/>
                  </a:lnTo>
                  <a:lnTo>
                    <a:pt x="222" y="1247"/>
                  </a:lnTo>
                  <a:lnTo>
                    <a:pt x="184" y="1226"/>
                  </a:lnTo>
                  <a:lnTo>
                    <a:pt x="147" y="1205"/>
                  </a:lnTo>
                  <a:lnTo>
                    <a:pt x="147" y="1205"/>
                  </a:lnTo>
                  <a:lnTo>
                    <a:pt x="142" y="1202"/>
                  </a:lnTo>
                  <a:lnTo>
                    <a:pt x="142" y="1202"/>
                  </a:lnTo>
                  <a:lnTo>
                    <a:pt x="126" y="1244"/>
                  </a:lnTo>
                  <a:lnTo>
                    <a:pt x="109" y="1288"/>
                  </a:lnTo>
                  <a:lnTo>
                    <a:pt x="96" y="1330"/>
                  </a:lnTo>
                  <a:lnTo>
                    <a:pt x="82" y="1373"/>
                  </a:lnTo>
                  <a:lnTo>
                    <a:pt x="69" y="1418"/>
                  </a:lnTo>
                  <a:lnTo>
                    <a:pt x="57" y="1462"/>
                  </a:lnTo>
                  <a:lnTo>
                    <a:pt x="46" y="1506"/>
                  </a:lnTo>
                  <a:lnTo>
                    <a:pt x="37" y="1551"/>
                  </a:lnTo>
                  <a:lnTo>
                    <a:pt x="28" y="1596"/>
                  </a:lnTo>
                  <a:lnTo>
                    <a:pt x="21" y="1643"/>
                  </a:lnTo>
                  <a:lnTo>
                    <a:pt x="15" y="1689"/>
                  </a:lnTo>
                  <a:lnTo>
                    <a:pt x="10" y="1736"/>
                  </a:lnTo>
                  <a:lnTo>
                    <a:pt x="6" y="1782"/>
                  </a:lnTo>
                  <a:lnTo>
                    <a:pt x="3" y="1828"/>
                  </a:lnTo>
                  <a:lnTo>
                    <a:pt x="1" y="1876"/>
                  </a:lnTo>
                  <a:lnTo>
                    <a:pt x="0" y="1924"/>
                  </a:lnTo>
                  <a:lnTo>
                    <a:pt x="0" y="1957"/>
                  </a:lnTo>
                  <a:lnTo>
                    <a:pt x="0" y="1957"/>
                  </a:lnTo>
                  <a:lnTo>
                    <a:pt x="1" y="2007"/>
                  </a:lnTo>
                  <a:lnTo>
                    <a:pt x="3" y="2056"/>
                  </a:lnTo>
                  <a:lnTo>
                    <a:pt x="6" y="2104"/>
                  </a:lnTo>
                  <a:lnTo>
                    <a:pt x="10" y="2153"/>
                  </a:lnTo>
                  <a:lnTo>
                    <a:pt x="16" y="2201"/>
                  </a:lnTo>
                  <a:lnTo>
                    <a:pt x="22" y="2249"/>
                  </a:lnTo>
                  <a:lnTo>
                    <a:pt x="31" y="2296"/>
                  </a:lnTo>
                  <a:lnTo>
                    <a:pt x="40" y="2344"/>
                  </a:lnTo>
                  <a:lnTo>
                    <a:pt x="51" y="2390"/>
                  </a:lnTo>
                  <a:lnTo>
                    <a:pt x="61" y="2436"/>
                  </a:lnTo>
                  <a:lnTo>
                    <a:pt x="75" y="2483"/>
                  </a:lnTo>
                  <a:lnTo>
                    <a:pt x="88" y="2528"/>
                  </a:lnTo>
                  <a:lnTo>
                    <a:pt x="102" y="2573"/>
                  </a:lnTo>
                  <a:lnTo>
                    <a:pt x="118" y="2618"/>
                  </a:lnTo>
                  <a:lnTo>
                    <a:pt x="135" y="2661"/>
                  </a:lnTo>
                  <a:lnTo>
                    <a:pt x="153" y="2704"/>
                  </a:lnTo>
                  <a:lnTo>
                    <a:pt x="172" y="2748"/>
                  </a:lnTo>
                  <a:lnTo>
                    <a:pt x="192" y="2790"/>
                  </a:lnTo>
                  <a:lnTo>
                    <a:pt x="213" y="2832"/>
                  </a:lnTo>
                  <a:lnTo>
                    <a:pt x="234" y="2872"/>
                  </a:lnTo>
                  <a:lnTo>
                    <a:pt x="256" y="2913"/>
                  </a:lnTo>
                  <a:lnTo>
                    <a:pt x="280" y="2953"/>
                  </a:lnTo>
                  <a:lnTo>
                    <a:pt x="306" y="2992"/>
                  </a:lnTo>
                  <a:lnTo>
                    <a:pt x="331" y="3031"/>
                  </a:lnTo>
                  <a:lnTo>
                    <a:pt x="356" y="3068"/>
                  </a:lnTo>
                  <a:lnTo>
                    <a:pt x="385" y="3106"/>
                  </a:lnTo>
                  <a:lnTo>
                    <a:pt x="412" y="3143"/>
                  </a:lnTo>
                  <a:lnTo>
                    <a:pt x="442" y="3179"/>
                  </a:lnTo>
                  <a:lnTo>
                    <a:pt x="472" y="3214"/>
                  </a:lnTo>
                  <a:lnTo>
                    <a:pt x="502" y="3248"/>
                  </a:lnTo>
                  <a:lnTo>
                    <a:pt x="533" y="3283"/>
                  </a:lnTo>
                  <a:lnTo>
                    <a:pt x="566" y="3315"/>
                  </a:lnTo>
                  <a:lnTo>
                    <a:pt x="566" y="3315"/>
                  </a:lnTo>
                  <a:lnTo>
                    <a:pt x="599" y="3347"/>
                  </a:lnTo>
                  <a:lnTo>
                    <a:pt x="632" y="3378"/>
                  </a:lnTo>
                  <a:lnTo>
                    <a:pt x="666" y="3410"/>
                  </a:lnTo>
                  <a:lnTo>
                    <a:pt x="702" y="3440"/>
                  </a:lnTo>
                  <a:lnTo>
                    <a:pt x="738" y="3468"/>
                  </a:lnTo>
                  <a:lnTo>
                    <a:pt x="774" y="3497"/>
                  </a:lnTo>
                  <a:lnTo>
                    <a:pt x="812" y="3524"/>
                  </a:lnTo>
                  <a:lnTo>
                    <a:pt x="849" y="3551"/>
                  </a:lnTo>
                  <a:lnTo>
                    <a:pt x="888" y="3576"/>
                  </a:lnTo>
                  <a:lnTo>
                    <a:pt x="929" y="3600"/>
                  </a:lnTo>
                  <a:lnTo>
                    <a:pt x="967" y="3624"/>
                  </a:lnTo>
                  <a:lnTo>
                    <a:pt x="1008" y="3646"/>
                  </a:lnTo>
                  <a:lnTo>
                    <a:pt x="1050" y="3669"/>
                  </a:lnTo>
                  <a:lnTo>
                    <a:pt x="1092" y="3690"/>
                  </a:lnTo>
                  <a:lnTo>
                    <a:pt x="1134" y="3709"/>
                  </a:lnTo>
                  <a:lnTo>
                    <a:pt x="1177" y="3729"/>
                  </a:lnTo>
                  <a:lnTo>
                    <a:pt x="1221" y="3745"/>
                  </a:lnTo>
                  <a:lnTo>
                    <a:pt x="1264" y="3763"/>
                  </a:lnTo>
                  <a:lnTo>
                    <a:pt x="1309" y="3778"/>
                  </a:lnTo>
                  <a:lnTo>
                    <a:pt x="1354" y="3793"/>
                  </a:lnTo>
                  <a:lnTo>
                    <a:pt x="1399" y="3807"/>
                  </a:lnTo>
                  <a:lnTo>
                    <a:pt x="1444" y="3819"/>
                  </a:lnTo>
                  <a:lnTo>
                    <a:pt x="1490" y="3831"/>
                  </a:lnTo>
                  <a:lnTo>
                    <a:pt x="1538" y="3841"/>
                  </a:lnTo>
                  <a:lnTo>
                    <a:pt x="1585" y="3850"/>
                  </a:lnTo>
                  <a:lnTo>
                    <a:pt x="1632" y="3858"/>
                  </a:lnTo>
                  <a:lnTo>
                    <a:pt x="1680" y="3865"/>
                  </a:lnTo>
                  <a:lnTo>
                    <a:pt x="1728" y="3870"/>
                  </a:lnTo>
                  <a:lnTo>
                    <a:pt x="1776" y="3874"/>
                  </a:lnTo>
                  <a:lnTo>
                    <a:pt x="1826" y="3877"/>
                  </a:lnTo>
                  <a:lnTo>
                    <a:pt x="1875" y="3880"/>
                  </a:lnTo>
                  <a:lnTo>
                    <a:pt x="1924" y="3880"/>
                  </a:lnTo>
                  <a:lnTo>
                    <a:pt x="1924" y="3880"/>
                  </a:lnTo>
                  <a:lnTo>
                    <a:pt x="3837" y="3880"/>
                  </a:lnTo>
                  <a:lnTo>
                    <a:pt x="3837" y="3880"/>
                  </a:lnTo>
                  <a:lnTo>
                    <a:pt x="3886" y="3880"/>
                  </a:lnTo>
                  <a:lnTo>
                    <a:pt x="3936" y="3877"/>
                  </a:lnTo>
                  <a:lnTo>
                    <a:pt x="3984" y="3874"/>
                  </a:lnTo>
                  <a:lnTo>
                    <a:pt x="4033" y="3870"/>
                  </a:lnTo>
                  <a:lnTo>
                    <a:pt x="4081" y="3865"/>
                  </a:lnTo>
                  <a:lnTo>
                    <a:pt x="4129" y="3858"/>
                  </a:lnTo>
                  <a:lnTo>
                    <a:pt x="4177" y="3850"/>
                  </a:lnTo>
                  <a:lnTo>
                    <a:pt x="4223" y="3841"/>
                  </a:lnTo>
                  <a:lnTo>
                    <a:pt x="4270" y="3831"/>
                  </a:lnTo>
                  <a:lnTo>
                    <a:pt x="4316" y="3819"/>
                  </a:lnTo>
                  <a:lnTo>
                    <a:pt x="4363" y="3807"/>
                  </a:lnTo>
                  <a:lnTo>
                    <a:pt x="4408" y="3793"/>
                  </a:lnTo>
                  <a:lnTo>
                    <a:pt x="4453" y="3778"/>
                  </a:lnTo>
                  <a:lnTo>
                    <a:pt x="4497" y="3763"/>
                  </a:lnTo>
                  <a:lnTo>
                    <a:pt x="4541" y="3745"/>
                  </a:lnTo>
                  <a:lnTo>
                    <a:pt x="4584" y="3729"/>
                  </a:lnTo>
                  <a:lnTo>
                    <a:pt x="4628" y="3709"/>
                  </a:lnTo>
                  <a:lnTo>
                    <a:pt x="4670" y="3690"/>
                  </a:lnTo>
                  <a:lnTo>
                    <a:pt x="4712" y="3669"/>
                  </a:lnTo>
                  <a:lnTo>
                    <a:pt x="4752" y="3646"/>
                  </a:lnTo>
                  <a:lnTo>
                    <a:pt x="4793" y="3624"/>
                  </a:lnTo>
                  <a:lnTo>
                    <a:pt x="4833" y="3600"/>
                  </a:lnTo>
                  <a:lnTo>
                    <a:pt x="4872" y="3576"/>
                  </a:lnTo>
                  <a:lnTo>
                    <a:pt x="4911" y="3551"/>
                  </a:lnTo>
                  <a:lnTo>
                    <a:pt x="4950" y="3524"/>
                  </a:lnTo>
                  <a:lnTo>
                    <a:pt x="4986" y="3497"/>
                  </a:lnTo>
                  <a:lnTo>
                    <a:pt x="5023" y="3468"/>
                  </a:lnTo>
                  <a:lnTo>
                    <a:pt x="5059" y="3440"/>
                  </a:lnTo>
                  <a:lnTo>
                    <a:pt x="5094" y="3410"/>
                  </a:lnTo>
                  <a:lnTo>
                    <a:pt x="5129" y="3378"/>
                  </a:lnTo>
                  <a:lnTo>
                    <a:pt x="5162" y="3347"/>
                  </a:lnTo>
                  <a:lnTo>
                    <a:pt x="5195" y="3315"/>
                  </a:lnTo>
                  <a:lnTo>
                    <a:pt x="5195" y="3315"/>
                  </a:lnTo>
                  <a:lnTo>
                    <a:pt x="5228" y="3283"/>
                  </a:lnTo>
                  <a:lnTo>
                    <a:pt x="5258" y="3248"/>
                  </a:lnTo>
                  <a:lnTo>
                    <a:pt x="5290" y="3214"/>
                  </a:lnTo>
                  <a:lnTo>
                    <a:pt x="5320" y="3179"/>
                  </a:lnTo>
                  <a:lnTo>
                    <a:pt x="5348" y="3143"/>
                  </a:lnTo>
                  <a:lnTo>
                    <a:pt x="5377" y="3106"/>
                  </a:lnTo>
                  <a:lnTo>
                    <a:pt x="5404" y="3068"/>
                  </a:lnTo>
                  <a:lnTo>
                    <a:pt x="5431" y="3031"/>
                  </a:lnTo>
                  <a:lnTo>
                    <a:pt x="5456" y="2992"/>
                  </a:lnTo>
                  <a:lnTo>
                    <a:pt x="5480" y="2953"/>
                  </a:lnTo>
                  <a:lnTo>
                    <a:pt x="5504" y="2913"/>
                  </a:lnTo>
                  <a:lnTo>
                    <a:pt x="5526" y="2872"/>
                  </a:lnTo>
                  <a:lnTo>
                    <a:pt x="5549" y="2832"/>
                  </a:lnTo>
                  <a:lnTo>
                    <a:pt x="5570" y="2790"/>
                  </a:lnTo>
                  <a:lnTo>
                    <a:pt x="5589" y="2748"/>
                  </a:lnTo>
                  <a:lnTo>
                    <a:pt x="5609" y="2704"/>
                  </a:lnTo>
                  <a:lnTo>
                    <a:pt x="5625" y="2661"/>
                  </a:lnTo>
                  <a:lnTo>
                    <a:pt x="5643" y="2618"/>
                  </a:lnTo>
                  <a:lnTo>
                    <a:pt x="5658" y="2573"/>
                  </a:lnTo>
                  <a:lnTo>
                    <a:pt x="5673" y="2528"/>
                  </a:lnTo>
                  <a:lnTo>
                    <a:pt x="5687" y="2483"/>
                  </a:lnTo>
                  <a:lnTo>
                    <a:pt x="5699" y="2436"/>
                  </a:lnTo>
                  <a:lnTo>
                    <a:pt x="5711" y="2390"/>
                  </a:lnTo>
                  <a:lnTo>
                    <a:pt x="5721" y="2344"/>
                  </a:lnTo>
                  <a:lnTo>
                    <a:pt x="5730" y="2297"/>
                  </a:lnTo>
                  <a:lnTo>
                    <a:pt x="5738" y="2249"/>
                  </a:lnTo>
                  <a:lnTo>
                    <a:pt x="5745" y="2201"/>
                  </a:lnTo>
                  <a:lnTo>
                    <a:pt x="5750" y="2153"/>
                  </a:lnTo>
                  <a:lnTo>
                    <a:pt x="5754" y="2104"/>
                  </a:lnTo>
                  <a:lnTo>
                    <a:pt x="5757" y="2056"/>
                  </a:lnTo>
                  <a:lnTo>
                    <a:pt x="5760" y="2007"/>
                  </a:lnTo>
                  <a:lnTo>
                    <a:pt x="5760" y="1957"/>
                  </a:lnTo>
                  <a:lnTo>
                    <a:pt x="5760" y="1924"/>
                  </a:lnTo>
                  <a:lnTo>
                    <a:pt x="5760" y="1924"/>
                  </a:lnTo>
                  <a:lnTo>
                    <a:pt x="5760" y="1876"/>
                  </a:lnTo>
                  <a:lnTo>
                    <a:pt x="5759" y="1828"/>
                  </a:lnTo>
                  <a:lnTo>
                    <a:pt x="5756" y="1782"/>
                  </a:lnTo>
                  <a:lnTo>
                    <a:pt x="5751" y="1736"/>
                  </a:lnTo>
                  <a:lnTo>
                    <a:pt x="5745" y="1689"/>
                  </a:lnTo>
                  <a:lnTo>
                    <a:pt x="5739" y="1643"/>
                  </a:lnTo>
                  <a:lnTo>
                    <a:pt x="5732" y="1598"/>
                  </a:lnTo>
                  <a:lnTo>
                    <a:pt x="5724" y="1551"/>
                  </a:lnTo>
                  <a:lnTo>
                    <a:pt x="5714" y="1506"/>
                  </a:lnTo>
                  <a:lnTo>
                    <a:pt x="5703" y="1462"/>
                  </a:lnTo>
                  <a:lnTo>
                    <a:pt x="5693" y="1418"/>
                  </a:lnTo>
                  <a:lnTo>
                    <a:pt x="5679" y="1375"/>
                  </a:lnTo>
                  <a:lnTo>
                    <a:pt x="5666" y="1331"/>
                  </a:lnTo>
                  <a:lnTo>
                    <a:pt x="5651" y="1288"/>
                  </a:lnTo>
                  <a:lnTo>
                    <a:pt x="5636" y="1246"/>
                  </a:lnTo>
                  <a:lnTo>
                    <a:pt x="5619" y="1204"/>
                  </a:lnTo>
                  <a:lnTo>
                    <a:pt x="5619" y="1204"/>
                  </a:lnTo>
                  <a:close/>
                </a:path>
              </a:pathLst>
            </a:custGeom>
            <a:gradFill>
              <a:gsLst>
                <a:gs pos="0">
                  <a:srgbClr val="D86CCC"/>
                </a:gs>
                <a:gs pos="99000">
                  <a:srgbClr val="501549"/>
                </a:gs>
                <a:gs pos="100000">
                  <a:srgbClr val="50154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127000" dist="127000" dir="2700000">
                <a:srgbClr val="000000">
                  <a:alpha val="10196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</p:grpSp>
      <p:sp>
        <p:nvSpPr>
          <p:cNvPr id="126" name="Google Shape;126;p16"/>
          <p:cNvSpPr txBox="1">
            <a:spLocks noGrp="1"/>
          </p:cNvSpPr>
          <p:nvPr>
            <p:ph type="body" idx="1"/>
          </p:nvPr>
        </p:nvSpPr>
        <p:spPr>
          <a:xfrm>
            <a:off x="1447800" y="5765800"/>
            <a:ext cx="9220200" cy="5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7" name="Google Shape;127;p16"/>
          <p:cNvSpPr txBox="1">
            <a:spLocks noGrp="1"/>
          </p:cNvSpPr>
          <p:nvPr>
            <p:ph type="body" idx="2"/>
          </p:nvPr>
        </p:nvSpPr>
        <p:spPr>
          <a:xfrm>
            <a:off x="1955802" y="1443038"/>
            <a:ext cx="1244598" cy="270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8" name="Google Shape;128;p16"/>
          <p:cNvSpPr txBox="1">
            <a:spLocks noGrp="1"/>
          </p:cNvSpPr>
          <p:nvPr>
            <p:ph type="body" idx="3"/>
          </p:nvPr>
        </p:nvSpPr>
        <p:spPr>
          <a:xfrm>
            <a:off x="3276600" y="1447800"/>
            <a:ext cx="1244598" cy="270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9" name="Google Shape;129;p16"/>
          <p:cNvSpPr txBox="1">
            <a:spLocks noGrp="1"/>
          </p:cNvSpPr>
          <p:nvPr>
            <p:ph type="body" idx="4"/>
          </p:nvPr>
        </p:nvSpPr>
        <p:spPr>
          <a:xfrm>
            <a:off x="4775202" y="1447800"/>
            <a:ext cx="1244598" cy="270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0" name="Google Shape;130;p16"/>
          <p:cNvSpPr txBox="1">
            <a:spLocks noGrp="1"/>
          </p:cNvSpPr>
          <p:nvPr>
            <p:ph type="body" idx="5"/>
          </p:nvPr>
        </p:nvSpPr>
        <p:spPr>
          <a:xfrm>
            <a:off x="6146802" y="1447800"/>
            <a:ext cx="1244598" cy="270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1" name="Google Shape;131;p16"/>
          <p:cNvSpPr txBox="1">
            <a:spLocks noGrp="1"/>
          </p:cNvSpPr>
          <p:nvPr>
            <p:ph type="body" idx="6"/>
          </p:nvPr>
        </p:nvSpPr>
        <p:spPr>
          <a:xfrm>
            <a:off x="7518402" y="1447800"/>
            <a:ext cx="1244598" cy="270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2" name="Google Shape;132;p16"/>
          <p:cNvSpPr txBox="1">
            <a:spLocks noGrp="1"/>
          </p:cNvSpPr>
          <p:nvPr>
            <p:ph type="body" idx="7"/>
          </p:nvPr>
        </p:nvSpPr>
        <p:spPr>
          <a:xfrm>
            <a:off x="8915400" y="1447800"/>
            <a:ext cx="1244598" cy="270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3" name="Google Shape;133;p16"/>
          <p:cNvSpPr txBox="1">
            <a:spLocks noGrp="1"/>
          </p:cNvSpPr>
          <p:nvPr>
            <p:ph type="body" idx="8"/>
          </p:nvPr>
        </p:nvSpPr>
        <p:spPr>
          <a:xfrm>
            <a:off x="1930404" y="1981200"/>
            <a:ext cx="1244598" cy="270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4" name="Google Shape;134;p16"/>
          <p:cNvSpPr txBox="1">
            <a:spLocks noGrp="1"/>
          </p:cNvSpPr>
          <p:nvPr>
            <p:ph type="body" idx="9"/>
          </p:nvPr>
        </p:nvSpPr>
        <p:spPr>
          <a:xfrm>
            <a:off x="3251202" y="1985962"/>
            <a:ext cx="1244598" cy="270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5" name="Google Shape;135;p16"/>
          <p:cNvSpPr txBox="1">
            <a:spLocks noGrp="1"/>
          </p:cNvSpPr>
          <p:nvPr>
            <p:ph type="body" idx="13"/>
          </p:nvPr>
        </p:nvSpPr>
        <p:spPr>
          <a:xfrm>
            <a:off x="4749804" y="1985962"/>
            <a:ext cx="1244598" cy="270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6" name="Google Shape;136;p16"/>
          <p:cNvSpPr txBox="1">
            <a:spLocks noGrp="1"/>
          </p:cNvSpPr>
          <p:nvPr>
            <p:ph type="body" idx="14"/>
          </p:nvPr>
        </p:nvSpPr>
        <p:spPr>
          <a:xfrm>
            <a:off x="6121404" y="1985962"/>
            <a:ext cx="1244598" cy="270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7" name="Google Shape;137;p16"/>
          <p:cNvSpPr txBox="1">
            <a:spLocks noGrp="1"/>
          </p:cNvSpPr>
          <p:nvPr>
            <p:ph type="body" idx="15"/>
          </p:nvPr>
        </p:nvSpPr>
        <p:spPr>
          <a:xfrm>
            <a:off x="7493004" y="1985962"/>
            <a:ext cx="1244598" cy="270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8" name="Google Shape;138;p16"/>
          <p:cNvSpPr txBox="1">
            <a:spLocks noGrp="1"/>
          </p:cNvSpPr>
          <p:nvPr>
            <p:ph type="body" idx="16"/>
          </p:nvPr>
        </p:nvSpPr>
        <p:spPr>
          <a:xfrm>
            <a:off x="8890002" y="1985962"/>
            <a:ext cx="1244598" cy="270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9" name="Google Shape;139;p16"/>
          <p:cNvSpPr txBox="1">
            <a:spLocks noGrp="1"/>
          </p:cNvSpPr>
          <p:nvPr>
            <p:ph type="body" idx="17"/>
          </p:nvPr>
        </p:nvSpPr>
        <p:spPr>
          <a:xfrm>
            <a:off x="1905000" y="2549141"/>
            <a:ext cx="1244598" cy="270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0" name="Google Shape;140;p16"/>
          <p:cNvSpPr txBox="1">
            <a:spLocks noGrp="1"/>
          </p:cNvSpPr>
          <p:nvPr>
            <p:ph type="body" idx="18"/>
          </p:nvPr>
        </p:nvSpPr>
        <p:spPr>
          <a:xfrm>
            <a:off x="3276600" y="2549141"/>
            <a:ext cx="1244598" cy="270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1" name="Google Shape;141;p16"/>
          <p:cNvSpPr txBox="1">
            <a:spLocks noGrp="1"/>
          </p:cNvSpPr>
          <p:nvPr>
            <p:ph type="body" idx="19"/>
          </p:nvPr>
        </p:nvSpPr>
        <p:spPr>
          <a:xfrm>
            <a:off x="4724400" y="2549141"/>
            <a:ext cx="1244598" cy="270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2" name="Google Shape;142;p16"/>
          <p:cNvSpPr txBox="1">
            <a:spLocks noGrp="1"/>
          </p:cNvSpPr>
          <p:nvPr>
            <p:ph type="body" idx="20"/>
          </p:nvPr>
        </p:nvSpPr>
        <p:spPr>
          <a:xfrm>
            <a:off x="6096000" y="2549141"/>
            <a:ext cx="1244598" cy="270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3" name="Google Shape;143;p16"/>
          <p:cNvSpPr txBox="1">
            <a:spLocks noGrp="1"/>
          </p:cNvSpPr>
          <p:nvPr>
            <p:ph type="body" idx="21"/>
          </p:nvPr>
        </p:nvSpPr>
        <p:spPr>
          <a:xfrm>
            <a:off x="7467600" y="2549141"/>
            <a:ext cx="1244598" cy="270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4" name="Google Shape;144;p16"/>
          <p:cNvSpPr txBox="1">
            <a:spLocks noGrp="1"/>
          </p:cNvSpPr>
          <p:nvPr>
            <p:ph type="body" idx="22"/>
          </p:nvPr>
        </p:nvSpPr>
        <p:spPr>
          <a:xfrm>
            <a:off x="8864598" y="2514600"/>
            <a:ext cx="1244598" cy="270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5" name="Google Shape;145;p16"/>
          <p:cNvSpPr txBox="1">
            <a:spLocks noGrp="1"/>
          </p:cNvSpPr>
          <p:nvPr>
            <p:ph type="title"/>
          </p:nvPr>
        </p:nvSpPr>
        <p:spPr>
          <a:xfrm>
            <a:off x="1447800" y="5202238"/>
            <a:ext cx="9220200" cy="548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Play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2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2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2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 /><Relationship Id="rId1" Type="http://schemas.openxmlformats.org/officeDocument/2006/relationships/slideLayout" Target="../slideLayouts/slideLayout13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4" name="Google Shape;114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5" name="Google Shape;115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6" name="Google Shape;116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7" name="Google Shape;117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2.png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notesSlide" Target="../notesSlides/notesSlide10.xml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31.png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notesSlide" Target="../notesSlides/notesSlide11.xml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32.jpg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notesSlide" Target="../notesSlides/notesSlide12.xml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33.jpg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3.png" 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 /><Relationship Id="rId13" Type="http://schemas.openxmlformats.org/officeDocument/2006/relationships/image" Target="../media/image13.jpg" /><Relationship Id="rId18" Type="http://schemas.openxmlformats.org/officeDocument/2006/relationships/image" Target="../media/image18.jpg" /><Relationship Id="rId3" Type="http://schemas.openxmlformats.org/officeDocument/2006/relationships/image" Target="../media/image1.png" /><Relationship Id="rId21" Type="http://schemas.openxmlformats.org/officeDocument/2006/relationships/image" Target="../media/image21.jpg" /><Relationship Id="rId7" Type="http://schemas.openxmlformats.org/officeDocument/2006/relationships/image" Target="../media/image7.jpg" /><Relationship Id="rId12" Type="http://schemas.openxmlformats.org/officeDocument/2006/relationships/image" Target="../media/image12.jpg" /><Relationship Id="rId17" Type="http://schemas.openxmlformats.org/officeDocument/2006/relationships/image" Target="../media/image17.jpg" /><Relationship Id="rId2" Type="http://schemas.openxmlformats.org/officeDocument/2006/relationships/notesSlide" Target="../notesSlides/notesSlide3.xml" /><Relationship Id="rId16" Type="http://schemas.openxmlformats.org/officeDocument/2006/relationships/image" Target="../media/image16.jpg" /><Relationship Id="rId20" Type="http://schemas.openxmlformats.org/officeDocument/2006/relationships/image" Target="../media/image20.jpg" /><Relationship Id="rId1" Type="http://schemas.openxmlformats.org/officeDocument/2006/relationships/slideLayout" Target="../slideLayouts/slideLayout13.xml" /><Relationship Id="rId6" Type="http://schemas.openxmlformats.org/officeDocument/2006/relationships/image" Target="../media/image6.jpg" /><Relationship Id="rId11" Type="http://schemas.openxmlformats.org/officeDocument/2006/relationships/image" Target="../media/image11.jpg" /><Relationship Id="rId5" Type="http://schemas.openxmlformats.org/officeDocument/2006/relationships/image" Target="../media/image5.jpg" /><Relationship Id="rId15" Type="http://schemas.openxmlformats.org/officeDocument/2006/relationships/image" Target="../media/image15.jpg" /><Relationship Id="rId23" Type="http://schemas.openxmlformats.org/officeDocument/2006/relationships/image" Target="../media/image23.jpg" /><Relationship Id="rId10" Type="http://schemas.openxmlformats.org/officeDocument/2006/relationships/image" Target="../media/image10.jpg" /><Relationship Id="rId19" Type="http://schemas.openxmlformats.org/officeDocument/2006/relationships/image" Target="../media/image19.jpg" /><Relationship Id="rId4" Type="http://schemas.openxmlformats.org/officeDocument/2006/relationships/image" Target="../media/image4.jpg" /><Relationship Id="rId9" Type="http://schemas.openxmlformats.org/officeDocument/2006/relationships/image" Target="../media/image9.jpg" /><Relationship Id="rId14" Type="http://schemas.openxmlformats.org/officeDocument/2006/relationships/image" Target="../media/image14.jpg" /><Relationship Id="rId22" Type="http://schemas.openxmlformats.org/officeDocument/2006/relationships/image" Target="../media/image22.jpg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24.png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25.png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notesSlide" Target="../notesSlides/notesSlide6.xml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26.png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notesSlide" Target="../notesSlides/notesSlide7.xml" /><Relationship Id="rId1" Type="http://schemas.openxmlformats.org/officeDocument/2006/relationships/slideLayout" Target="../slideLayouts/slideLayout1.xml" /><Relationship Id="rId5" Type="http://schemas.openxmlformats.org/officeDocument/2006/relationships/image" Target="../media/image28.jpg" /><Relationship Id="rId4" Type="http://schemas.openxmlformats.org/officeDocument/2006/relationships/image" Target="../media/image27.png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notesSlide" Target="../notesSlides/notesSlide8.xml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29.png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 /><Relationship Id="rId2" Type="http://schemas.openxmlformats.org/officeDocument/2006/relationships/notesSlide" Target="../notesSlides/notesSlide9.xml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1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C1323"/>
            </a:gs>
            <a:gs pos="29000">
              <a:srgbClr val="0C1323"/>
            </a:gs>
            <a:gs pos="64000">
              <a:srgbClr val="102741"/>
            </a:gs>
            <a:gs pos="100000">
              <a:srgbClr val="193970"/>
            </a:gs>
          </a:gsLst>
          <a:lin ang="16200000" scaled="0"/>
        </a:grad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"/>
          <p:cNvSpPr txBox="1">
            <a:spLocks noGrp="1"/>
          </p:cNvSpPr>
          <p:nvPr>
            <p:ph type="ctrTitle"/>
          </p:nvPr>
        </p:nvSpPr>
        <p:spPr>
          <a:xfrm>
            <a:off x="6713948" y="1122363"/>
            <a:ext cx="4910605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Play"/>
              <a:buNone/>
            </a:pPr>
            <a:r>
              <a:rPr lang="en-US" sz="4400">
                <a:solidFill>
                  <a:schemeClr val="lt1"/>
                </a:solidFill>
              </a:rPr>
              <a:t>12° Seminario Latinoamericano de Seguro y Reaseguro </a:t>
            </a:r>
            <a:endParaRPr/>
          </a:p>
        </p:txBody>
      </p:sp>
      <p:sp>
        <p:nvSpPr>
          <p:cNvPr id="151" name="Google Shape;151;p1"/>
          <p:cNvSpPr txBox="1">
            <a:spLocks noGrp="1"/>
          </p:cNvSpPr>
          <p:nvPr>
            <p:ph type="subTitle" idx="1"/>
          </p:nvPr>
        </p:nvSpPr>
        <p:spPr>
          <a:xfrm>
            <a:off x="6713948" y="3725694"/>
            <a:ext cx="4705612" cy="1532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i="1">
                <a:solidFill>
                  <a:schemeClr val="lt1"/>
                </a:solidFill>
              </a:rPr>
              <a:t>Desafíos y Estrategias del Seguro Latinoamericano</a:t>
            </a:r>
            <a:endParaRPr/>
          </a:p>
        </p:txBody>
      </p:sp>
      <p:pic>
        <p:nvPicPr>
          <p:cNvPr id="152" name="Google Shape;152;p1" descr="A picture containing drawing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r="67780"/>
          <a:stretch/>
        </p:blipFill>
        <p:spPr>
          <a:xfrm>
            <a:off x="7571163" y="5349875"/>
            <a:ext cx="1031459" cy="1035613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1"/>
          <p:cNvSpPr txBox="1"/>
          <p:nvPr/>
        </p:nvSpPr>
        <p:spPr>
          <a:xfrm>
            <a:off x="8630434" y="5257800"/>
            <a:ext cx="144049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FIDES</a:t>
            </a:r>
            <a:endParaRPr/>
          </a:p>
        </p:txBody>
      </p:sp>
      <p:sp>
        <p:nvSpPr>
          <p:cNvPr id="154" name="Google Shape;154;p1"/>
          <p:cNvSpPr txBox="1"/>
          <p:nvPr/>
        </p:nvSpPr>
        <p:spPr>
          <a:xfrm>
            <a:off x="8630432" y="5699478"/>
            <a:ext cx="356156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Federación Interamericana de Empresas de Seguros</a:t>
            </a:r>
            <a:endParaRPr/>
          </a:p>
        </p:txBody>
      </p:sp>
      <p:pic>
        <p:nvPicPr>
          <p:cNvPr id="155" name="Google Shape;155;p1" descr="Sustainable development: Evolution of a kind"/>
          <p:cNvPicPr preferRelativeResize="0"/>
          <p:nvPr/>
        </p:nvPicPr>
        <p:blipFill rotWithShape="1">
          <a:blip r:embed="rId4">
            <a:alphaModFix/>
          </a:blip>
          <a:srcRect l="16666" r="23053"/>
          <a:stretch/>
        </p:blipFill>
        <p:spPr>
          <a:xfrm>
            <a:off x="25052" y="9113"/>
            <a:ext cx="6048000" cy="68405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C1323"/>
            </a:gs>
            <a:gs pos="29000">
              <a:srgbClr val="0C1323"/>
            </a:gs>
            <a:gs pos="64000">
              <a:srgbClr val="102741"/>
            </a:gs>
            <a:gs pos="100000">
              <a:srgbClr val="193970"/>
            </a:gs>
          </a:gsLst>
          <a:lin ang="16200038" scaled="0"/>
        </a:gradFill>
        <a:effectLst/>
      </p:bgPr>
    </p:bg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" name="Google Shape;266;g3dceea83aba_1_18" descr="A picture containing drawing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r="67780"/>
          <a:stretch/>
        </p:blipFill>
        <p:spPr>
          <a:xfrm>
            <a:off x="9136897" y="5942096"/>
            <a:ext cx="620858" cy="623359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g3dceea83aba_1_18"/>
          <p:cNvSpPr txBox="1"/>
          <p:nvPr/>
        </p:nvSpPr>
        <p:spPr>
          <a:xfrm>
            <a:off x="9782808" y="5860466"/>
            <a:ext cx="1440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Questrial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FIDES</a:t>
            </a:r>
            <a:endParaRPr/>
          </a:p>
        </p:txBody>
      </p:sp>
      <p:sp>
        <p:nvSpPr>
          <p:cNvPr id="268" name="Google Shape;268;g3dceea83aba_1_18"/>
          <p:cNvSpPr txBox="1"/>
          <p:nvPr/>
        </p:nvSpPr>
        <p:spPr>
          <a:xfrm>
            <a:off x="9782808" y="6191194"/>
            <a:ext cx="22044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Questrial"/>
              <a:buNone/>
            </a:pPr>
            <a:r>
              <a:rPr lang="en-US" sz="1100" b="0" i="0" u="none" strike="noStrike" cap="non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Federación Interamericana de Empresas de Seguros</a:t>
            </a:r>
            <a:endParaRPr/>
          </a:p>
        </p:txBody>
      </p:sp>
      <p:sp>
        <p:nvSpPr>
          <p:cNvPr id="269" name="Google Shape;269;g3dceea83aba_1_18"/>
          <p:cNvSpPr txBox="1"/>
          <p:nvPr/>
        </p:nvSpPr>
        <p:spPr>
          <a:xfrm>
            <a:off x="7295875" y="2076250"/>
            <a:ext cx="4509300" cy="15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3600"/>
              <a:buFont typeface="Arial"/>
              <a:buNone/>
            </a:pPr>
            <a:r>
              <a:rPr lang="en-US" sz="36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en-US" sz="3600">
                <a:solidFill>
                  <a:srgbClr val="F2F2F2"/>
                </a:solidFill>
              </a:rPr>
              <a:t>A </a:t>
            </a:r>
            <a:endParaRPr sz="3600">
              <a:solidFill>
                <a:srgbClr val="F2F2F2"/>
              </a:solidFill>
            </a:endParaRPr>
          </a:p>
          <a:p>
            <a:pPr marL="0" marR="0" lvl="0" indent="0" algn="ctr" rtl="0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3600"/>
              <a:buFont typeface="Arial"/>
              <a:buNone/>
            </a:pPr>
            <a:r>
              <a:rPr lang="en-US" sz="3600">
                <a:solidFill>
                  <a:srgbClr val="F2F2F2"/>
                </a:solidFill>
              </a:rPr>
              <a:t>Protección de Datos </a:t>
            </a:r>
            <a:endParaRPr/>
          </a:p>
        </p:txBody>
      </p:sp>
      <p:pic>
        <p:nvPicPr>
          <p:cNvPr id="270" name="Google Shape;270;g3dceea83aba_1_18"/>
          <p:cNvPicPr preferRelativeResize="0"/>
          <p:nvPr/>
        </p:nvPicPr>
        <p:blipFill rotWithShape="1">
          <a:blip r:embed="rId4">
            <a:alphaModFix/>
          </a:blip>
          <a:srcRect r="18120"/>
          <a:stretch/>
        </p:blipFill>
        <p:spPr>
          <a:xfrm>
            <a:off x="195900" y="1080325"/>
            <a:ext cx="6896951" cy="4478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C1323"/>
            </a:gs>
            <a:gs pos="29000">
              <a:srgbClr val="0C1323"/>
            </a:gs>
            <a:gs pos="64000">
              <a:srgbClr val="102741"/>
            </a:gs>
            <a:gs pos="100000">
              <a:srgbClr val="193970"/>
            </a:gs>
          </a:gsLst>
          <a:lin ang="16200000" scaled="0"/>
        </a:gradFill>
        <a:effectLst/>
      </p:bgPr>
    </p:bg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Google Shape;276;p9" descr="A picture containing drawing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r="67780"/>
          <a:stretch/>
        </p:blipFill>
        <p:spPr>
          <a:xfrm>
            <a:off x="243437" y="5942096"/>
            <a:ext cx="620859" cy="623359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9"/>
          <p:cNvSpPr txBox="1"/>
          <p:nvPr/>
        </p:nvSpPr>
        <p:spPr>
          <a:xfrm>
            <a:off x="889348" y="5860466"/>
            <a:ext cx="1440492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FIDES</a:t>
            </a:r>
            <a:endParaRPr/>
          </a:p>
        </p:txBody>
      </p:sp>
      <p:sp>
        <p:nvSpPr>
          <p:cNvPr id="278" name="Google Shape;278;p9"/>
          <p:cNvSpPr txBox="1"/>
          <p:nvPr/>
        </p:nvSpPr>
        <p:spPr>
          <a:xfrm>
            <a:off x="889348" y="6191194"/>
            <a:ext cx="2204537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Federación Interamericana de Empresas de Seguros</a:t>
            </a:r>
            <a:endParaRPr/>
          </a:p>
        </p:txBody>
      </p:sp>
      <p:sp>
        <p:nvSpPr>
          <p:cNvPr id="279" name="Google Shape;279;p9"/>
          <p:cNvSpPr txBox="1"/>
          <p:nvPr/>
        </p:nvSpPr>
        <p:spPr>
          <a:xfrm>
            <a:off x="6590887" y="2204107"/>
            <a:ext cx="4870428" cy="1566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Seguro y</a:t>
            </a:r>
            <a:endParaRPr/>
          </a:p>
          <a:p>
            <a:pPr marL="0" marR="0" lvl="0" indent="0" algn="l" rtl="0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Desarrollo Sostenible </a:t>
            </a:r>
            <a:endParaRPr/>
          </a:p>
        </p:txBody>
      </p:sp>
      <p:pic>
        <p:nvPicPr>
          <p:cNvPr id="280" name="Google Shape;280;p9" descr="ESG in Insurance: How is the Industry Embracing ESG Principles? | Aranc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89348" y="1380248"/>
            <a:ext cx="5511452" cy="36754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C1323"/>
            </a:gs>
            <a:gs pos="29000">
              <a:srgbClr val="0C1323"/>
            </a:gs>
            <a:gs pos="64000">
              <a:srgbClr val="102741"/>
            </a:gs>
            <a:gs pos="100000">
              <a:srgbClr val="193970"/>
            </a:gs>
          </a:gsLst>
          <a:lin ang="16200000" scaled="0"/>
        </a:gradFill>
        <a:effectLst/>
      </p:bgPr>
    </p:bg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Google Shape;285;p10" descr="A picture containing drawing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r="67780"/>
          <a:stretch/>
        </p:blipFill>
        <p:spPr>
          <a:xfrm>
            <a:off x="7367476" y="1784172"/>
            <a:ext cx="911069" cy="914738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10"/>
          <p:cNvSpPr txBox="1"/>
          <p:nvPr/>
        </p:nvSpPr>
        <p:spPr>
          <a:xfrm>
            <a:off x="8366227" y="1701825"/>
            <a:ext cx="144049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FIDES</a:t>
            </a:r>
            <a:endParaRPr/>
          </a:p>
        </p:txBody>
      </p:sp>
      <p:sp>
        <p:nvSpPr>
          <p:cNvPr id="287" name="Google Shape;287;p10"/>
          <p:cNvSpPr txBox="1"/>
          <p:nvPr/>
        </p:nvSpPr>
        <p:spPr>
          <a:xfrm>
            <a:off x="8366227" y="2166456"/>
            <a:ext cx="269425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Federación Interamericana de Empresas de Seguros</a:t>
            </a:r>
            <a:endParaRPr/>
          </a:p>
        </p:txBody>
      </p:sp>
      <p:sp>
        <p:nvSpPr>
          <p:cNvPr id="288" name="Google Shape;288;p10"/>
          <p:cNvSpPr txBox="1"/>
          <p:nvPr/>
        </p:nvSpPr>
        <p:spPr>
          <a:xfrm>
            <a:off x="6812175" y="3418325"/>
            <a:ext cx="45486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83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¡ Gracias !</a:t>
            </a:r>
            <a:endParaRPr/>
          </a:p>
        </p:txBody>
      </p:sp>
      <p:sp>
        <p:nvSpPr>
          <p:cNvPr id="289" name="Google Shape;289;p10"/>
          <p:cNvSpPr txBox="1"/>
          <p:nvPr/>
        </p:nvSpPr>
        <p:spPr>
          <a:xfrm>
            <a:off x="7720316" y="4945728"/>
            <a:ext cx="31668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Luciano Carmona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FIDES</a:t>
            </a:r>
            <a:endParaRPr/>
          </a:p>
        </p:txBody>
      </p:sp>
      <p:pic>
        <p:nvPicPr>
          <p:cNvPr id="290" name="Google Shape;290;p10" descr="Imágenes de Sunset purple - Descarga gratuita en Freepik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2646" y="495594"/>
            <a:ext cx="3786256" cy="5673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C1323"/>
            </a:gs>
            <a:gs pos="29000">
              <a:srgbClr val="0C1323"/>
            </a:gs>
            <a:gs pos="64000">
              <a:srgbClr val="102741"/>
            </a:gs>
            <a:gs pos="100000">
              <a:srgbClr val="193970"/>
            </a:gs>
          </a:gsLst>
          <a:lin ang="16200038" scaled="0"/>
        </a:gradFill>
        <a:effectLst/>
      </p:bgPr>
    </p:bg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g3dceea83aba_0_0" descr="A picture containing drawing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r="67780"/>
          <a:stretch/>
        </p:blipFill>
        <p:spPr>
          <a:xfrm>
            <a:off x="293541" y="5942096"/>
            <a:ext cx="620858" cy="623359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g3dceea83aba_0_0"/>
          <p:cNvSpPr txBox="1"/>
          <p:nvPr/>
        </p:nvSpPr>
        <p:spPr>
          <a:xfrm>
            <a:off x="939452" y="5860466"/>
            <a:ext cx="1440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FIDES</a:t>
            </a:r>
            <a:endParaRPr/>
          </a:p>
        </p:txBody>
      </p:sp>
      <p:sp>
        <p:nvSpPr>
          <p:cNvPr id="162" name="Google Shape;162;g3dceea83aba_0_0"/>
          <p:cNvSpPr txBox="1"/>
          <p:nvPr/>
        </p:nvSpPr>
        <p:spPr>
          <a:xfrm>
            <a:off x="939452" y="6191194"/>
            <a:ext cx="22044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Federación Interamericana de Empresas de Seguros</a:t>
            </a:r>
            <a:endParaRPr/>
          </a:p>
        </p:txBody>
      </p:sp>
      <p:pic>
        <p:nvPicPr>
          <p:cNvPr id="163" name="Google Shape;163;g3dceea83aba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98825" y="254250"/>
            <a:ext cx="7458025" cy="6198299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g3dceea83aba_0_0"/>
          <p:cNvSpPr txBox="1"/>
          <p:nvPr/>
        </p:nvSpPr>
        <p:spPr>
          <a:xfrm>
            <a:off x="1482304" y="3978538"/>
            <a:ext cx="3928200" cy="11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2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33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¿Qué es </a:t>
            </a:r>
            <a:r>
              <a:rPr lang="en-US" sz="2933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FIDES</a:t>
            </a:r>
            <a:r>
              <a:rPr lang="en-US" sz="2933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 y por qué es relevante?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"/>
          <p:cNvSpPr txBox="1">
            <a:spLocks noGrp="1"/>
          </p:cNvSpPr>
          <p:nvPr>
            <p:ph type="body" idx="8"/>
          </p:nvPr>
        </p:nvSpPr>
        <p:spPr>
          <a:xfrm>
            <a:off x="1930404" y="2084717"/>
            <a:ext cx="12447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 sz="1400"/>
              <a:t>Mayor penetración del seguro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endParaRPr sz="1400"/>
          </a:p>
        </p:txBody>
      </p:sp>
      <p:sp>
        <p:nvSpPr>
          <p:cNvPr id="171" name="Google Shape;171;p3"/>
          <p:cNvSpPr txBox="1">
            <a:spLocks noGrp="1"/>
          </p:cNvSpPr>
          <p:nvPr>
            <p:ph type="body" idx="9"/>
          </p:nvPr>
        </p:nvSpPr>
        <p:spPr>
          <a:xfrm>
            <a:off x="3327402" y="2201604"/>
            <a:ext cx="1244700" cy="56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 sz="1400"/>
              <a:t>Experiencia del cliente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endParaRPr sz="1400"/>
          </a:p>
        </p:txBody>
      </p:sp>
      <p:sp>
        <p:nvSpPr>
          <p:cNvPr id="172" name="Google Shape;172;p3"/>
          <p:cNvSpPr txBox="1">
            <a:spLocks noGrp="1"/>
          </p:cNvSpPr>
          <p:nvPr>
            <p:ph type="body" idx="13"/>
          </p:nvPr>
        </p:nvSpPr>
        <p:spPr>
          <a:xfrm>
            <a:off x="4749804" y="2179380"/>
            <a:ext cx="1244700" cy="5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 sz="1400"/>
              <a:t>Cultura de Seguros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endParaRPr sz="1400"/>
          </a:p>
        </p:txBody>
      </p:sp>
      <p:sp>
        <p:nvSpPr>
          <p:cNvPr id="173" name="Google Shape;173;p3"/>
          <p:cNvSpPr txBox="1">
            <a:spLocks noGrp="1"/>
          </p:cNvSpPr>
          <p:nvPr>
            <p:ph type="body" idx="14"/>
          </p:nvPr>
        </p:nvSpPr>
        <p:spPr>
          <a:xfrm>
            <a:off x="6142704" y="2094545"/>
            <a:ext cx="1244700" cy="6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 sz="1400"/>
              <a:t>Soluciones para riesgos emergentes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endParaRPr sz="1400"/>
          </a:p>
        </p:txBody>
      </p:sp>
      <p:sp>
        <p:nvSpPr>
          <p:cNvPr id="174" name="Google Shape;174;p3"/>
          <p:cNvSpPr txBox="1">
            <a:spLocks noGrp="1"/>
          </p:cNvSpPr>
          <p:nvPr>
            <p:ph type="body" idx="15"/>
          </p:nvPr>
        </p:nvSpPr>
        <p:spPr>
          <a:xfrm>
            <a:off x="7652700" y="2002480"/>
            <a:ext cx="1092300" cy="122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</a:pPr>
            <a:r>
              <a:rPr lang="en-US" sz="1100"/>
              <a:t>Innovación y uso responsable de la Tecnología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</a:pPr>
            <a:endParaRPr sz="1100"/>
          </a:p>
        </p:txBody>
      </p:sp>
      <p:sp>
        <p:nvSpPr>
          <p:cNvPr id="175" name="Google Shape;175;p3"/>
          <p:cNvSpPr txBox="1">
            <a:spLocks noGrp="1"/>
          </p:cNvSpPr>
          <p:nvPr>
            <p:ph type="body" idx="16"/>
          </p:nvPr>
        </p:nvSpPr>
        <p:spPr>
          <a:xfrm>
            <a:off x="8958006" y="2160129"/>
            <a:ext cx="12447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</a:pPr>
            <a:r>
              <a:rPr lang="en-US" sz="1200"/>
              <a:t>Rol activo en el desarrollo sostenible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</a:pPr>
            <a:endParaRPr sz="1200"/>
          </a:p>
        </p:txBody>
      </p:sp>
      <p:sp>
        <p:nvSpPr>
          <p:cNvPr id="176" name="Google Shape;176;p3"/>
          <p:cNvSpPr txBox="1"/>
          <p:nvPr/>
        </p:nvSpPr>
        <p:spPr>
          <a:xfrm>
            <a:off x="939450" y="134250"/>
            <a:ext cx="65712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Declaración de San José</a:t>
            </a:r>
            <a:endParaRPr/>
          </a:p>
        </p:txBody>
      </p:sp>
      <p:sp>
        <p:nvSpPr>
          <p:cNvPr id="177" name="Google Shape;177;p3"/>
          <p:cNvSpPr txBox="1"/>
          <p:nvPr/>
        </p:nvSpPr>
        <p:spPr>
          <a:xfrm>
            <a:off x="914400" y="728050"/>
            <a:ext cx="112776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Principios de conducta | Compromisos | Acciones concretas </a:t>
            </a:r>
            <a:endParaRPr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8" name="Google Shape;178;p3" descr="A picture containing drawing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r="67780"/>
          <a:stretch/>
        </p:blipFill>
        <p:spPr>
          <a:xfrm>
            <a:off x="293541" y="5942096"/>
            <a:ext cx="620859" cy="623359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3"/>
          <p:cNvSpPr txBox="1"/>
          <p:nvPr/>
        </p:nvSpPr>
        <p:spPr>
          <a:xfrm>
            <a:off x="939452" y="5860466"/>
            <a:ext cx="1440492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FIDES</a:t>
            </a:r>
            <a:endParaRPr/>
          </a:p>
        </p:txBody>
      </p:sp>
      <p:grpSp>
        <p:nvGrpSpPr>
          <p:cNvPr id="180" name="Google Shape;180;p3"/>
          <p:cNvGrpSpPr/>
          <p:nvPr/>
        </p:nvGrpSpPr>
        <p:grpSpPr>
          <a:xfrm>
            <a:off x="2404996" y="3160483"/>
            <a:ext cx="7054060" cy="3563266"/>
            <a:chOff x="-360598" y="0"/>
            <a:chExt cx="12913195" cy="6918284"/>
          </a:xfrm>
        </p:grpSpPr>
        <p:sp>
          <p:nvSpPr>
            <p:cNvPr id="181" name="Google Shape;181;p3"/>
            <p:cNvSpPr/>
            <p:nvPr/>
          </p:nvSpPr>
          <p:spPr>
            <a:xfrm>
              <a:off x="-315792" y="0"/>
              <a:ext cx="2576801" cy="1717448"/>
            </a:xfrm>
            <a:custGeom>
              <a:avLst/>
              <a:gdLst/>
              <a:ahLst/>
              <a:cxnLst/>
              <a:rect l="l" t="t" r="r" b="b"/>
              <a:pathLst>
                <a:path w="3865202" h="2576172" extrusionOk="0">
                  <a:moveTo>
                    <a:pt x="0" y="0"/>
                  </a:moveTo>
                  <a:lnTo>
                    <a:pt x="3865202" y="0"/>
                  </a:lnTo>
                  <a:lnTo>
                    <a:pt x="3865202" y="2576172"/>
                  </a:lnTo>
                  <a:lnTo>
                    <a:pt x="0" y="257617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3"/>
            <p:cNvSpPr/>
            <p:nvPr/>
          </p:nvSpPr>
          <p:spPr>
            <a:xfrm>
              <a:off x="2261010" y="0"/>
              <a:ext cx="2576801" cy="1717448"/>
            </a:xfrm>
            <a:custGeom>
              <a:avLst/>
              <a:gdLst/>
              <a:ahLst/>
              <a:cxnLst/>
              <a:rect l="l" t="t" r="r" b="b"/>
              <a:pathLst>
                <a:path w="3865202" h="2576172" extrusionOk="0">
                  <a:moveTo>
                    <a:pt x="0" y="0"/>
                  </a:moveTo>
                  <a:lnTo>
                    <a:pt x="3865202" y="0"/>
                  </a:lnTo>
                  <a:lnTo>
                    <a:pt x="3865202" y="2576172"/>
                  </a:lnTo>
                  <a:lnTo>
                    <a:pt x="0" y="257617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3"/>
            <p:cNvSpPr/>
            <p:nvPr/>
          </p:nvSpPr>
          <p:spPr>
            <a:xfrm>
              <a:off x="4822193" y="0"/>
              <a:ext cx="2576801" cy="1717448"/>
            </a:xfrm>
            <a:custGeom>
              <a:avLst/>
              <a:gdLst/>
              <a:ahLst/>
              <a:cxnLst/>
              <a:rect l="l" t="t" r="r" b="b"/>
              <a:pathLst>
                <a:path w="3865202" h="2576172" extrusionOk="0">
                  <a:moveTo>
                    <a:pt x="0" y="0"/>
                  </a:moveTo>
                  <a:lnTo>
                    <a:pt x="3865202" y="0"/>
                  </a:lnTo>
                  <a:lnTo>
                    <a:pt x="3865202" y="2576172"/>
                  </a:lnTo>
                  <a:lnTo>
                    <a:pt x="0" y="257617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p3"/>
            <p:cNvSpPr/>
            <p:nvPr/>
          </p:nvSpPr>
          <p:spPr>
            <a:xfrm>
              <a:off x="7398994" y="0"/>
              <a:ext cx="2576801" cy="1717448"/>
            </a:xfrm>
            <a:custGeom>
              <a:avLst/>
              <a:gdLst/>
              <a:ahLst/>
              <a:cxnLst/>
              <a:rect l="l" t="t" r="r" b="b"/>
              <a:pathLst>
                <a:path w="3865202" h="2576172" extrusionOk="0">
                  <a:moveTo>
                    <a:pt x="0" y="0"/>
                  </a:moveTo>
                  <a:lnTo>
                    <a:pt x="3865203" y="0"/>
                  </a:lnTo>
                  <a:lnTo>
                    <a:pt x="3865203" y="2576172"/>
                  </a:lnTo>
                  <a:lnTo>
                    <a:pt x="0" y="257617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3"/>
            <p:cNvSpPr/>
            <p:nvPr/>
          </p:nvSpPr>
          <p:spPr>
            <a:xfrm>
              <a:off x="9975796" y="0"/>
              <a:ext cx="2576801" cy="1717448"/>
            </a:xfrm>
            <a:custGeom>
              <a:avLst/>
              <a:gdLst/>
              <a:ahLst/>
              <a:cxnLst/>
              <a:rect l="l" t="t" r="r" b="b"/>
              <a:pathLst>
                <a:path w="3865202" h="2576172" extrusionOk="0">
                  <a:moveTo>
                    <a:pt x="0" y="0"/>
                  </a:moveTo>
                  <a:lnTo>
                    <a:pt x="3865202" y="0"/>
                  </a:lnTo>
                  <a:lnTo>
                    <a:pt x="3865202" y="2576172"/>
                  </a:lnTo>
                  <a:lnTo>
                    <a:pt x="0" y="257617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186;p3"/>
            <p:cNvSpPr/>
            <p:nvPr/>
          </p:nvSpPr>
          <p:spPr>
            <a:xfrm>
              <a:off x="-342276" y="1719100"/>
              <a:ext cx="2576801" cy="1717448"/>
            </a:xfrm>
            <a:custGeom>
              <a:avLst/>
              <a:gdLst/>
              <a:ahLst/>
              <a:cxnLst/>
              <a:rect l="l" t="t" r="r" b="b"/>
              <a:pathLst>
                <a:path w="3865202" h="2576172" extrusionOk="0">
                  <a:moveTo>
                    <a:pt x="0" y="0"/>
                  </a:moveTo>
                  <a:lnTo>
                    <a:pt x="3865202" y="0"/>
                  </a:lnTo>
                  <a:lnTo>
                    <a:pt x="3865202" y="2576172"/>
                  </a:lnTo>
                  <a:lnTo>
                    <a:pt x="0" y="257617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9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" name="Google Shape;187;p3"/>
            <p:cNvSpPr/>
            <p:nvPr/>
          </p:nvSpPr>
          <p:spPr>
            <a:xfrm>
              <a:off x="2234526" y="1717448"/>
              <a:ext cx="2579279" cy="1719100"/>
            </a:xfrm>
            <a:custGeom>
              <a:avLst/>
              <a:gdLst/>
              <a:ahLst/>
              <a:cxnLst/>
              <a:rect l="l" t="t" r="r" b="b"/>
              <a:pathLst>
                <a:path w="3868919" h="2578650" extrusionOk="0">
                  <a:moveTo>
                    <a:pt x="0" y="0"/>
                  </a:moveTo>
                  <a:lnTo>
                    <a:pt x="3868920" y="0"/>
                  </a:lnTo>
                  <a:lnTo>
                    <a:pt x="3868920" y="2578650"/>
                  </a:lnTo>
                  <a:lnTo>
                    <a:pt x="0" y="257865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188;p3"/>
            <p:cNvSpPr/>
            <p:nvPr/>
          </p:nvSpPr>
          <p:spPr>
            <a:xfrm>
              <a:off x="4813806" y="1725131"/>
              <a:ext cx="2558705" cy="1705387"/>
            </a:xfrm>
            <a:custGeom>
              <a:avLst/>
              <a:gdLst/>
              <a:ahLst/>
              <a:cxnLst/>
              <a:rect l="l" t="t" r="r" b="b"/>
              <a:pathLst>
                <a:path w="3838058" h="2558081" extrusionOk="0">
                  <a:moveTo>
                    <a:pt x="0" y="0"/>
                  </a:moveTo>
                  <a:lnTo>
                    <a:pt x="3838058" y="0"/>
                  </a:lnTo>
                  <a:lnTo>
                    <a:pt x="3838058" y="2558080"/>
                  </a:lnTo>
                  <a:lnTo>
                    <a:pt x="0" y="255808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1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89;p3"/>
            <p:cNvSpPr/>
            <p:nvPr/>
          </p:nvSpPr>
          <p:spPr>
            <a:xfrm>
              <a:off x="7372511" y="1717448"/>
              <a:ext cx="2555977" cy="1703569"/>
            </a:xfrm>
            <a:custGeom>
              <a:avLst/>
              <a:gdLst/>
              <a:ahLst/>
              <a:cxnLst/>
              <a:rect l="l" t="t" r="r" b="b"/>
              <a:pathLst>
                <a:path w="3833966" h="2555353" extrusionOk="0">
                  <a:moveTo>
                    <a:pt x="0" y="0"/>
                  </a:moveTo>
                  <a:lnTo>
                    <a:pt x="3833965" y="0"/>
                  </a:lnTo>
                  <a:lnTo>
                    <a:pt x="3833965" y="2555354"/>
                  </a:lnTo>
                  <a:lnTo>
                    <a:pt x="0" y="255535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" name="Google Shape;190;p3"/>
            <p:cNvSpPr/>
            <p:nvPr/>
          </p:nvSpPr>
          <p:spPr>
            <a:xfrm>
              <a:off x="9927073" y="1717448"/>
              <a:ext cx="2555977" cy="1703569"/>
            </a:xfrm>
            <a:custGeom>
              <a:avLst/>
              <a:gdLst/>
              <a:ahLst/>
              <a:cxnLst/>
              <a:rect l="l" t="t" r="r" b="b"/>
              <a:pathLst>
                <a:path w="3833966" h="2555353" extrusionOk="0">
                  <a:moveTo>
                    <a:pt x="0" y="0"/>
                  </a:moveTo>
                  <a:lnTo>
                    <a:pt x="3833966" y="0"/>
                  </a:lnTo>
                  <a:lnTo>
                    <a:pt x="3833966" y="2555354"/>
                  </a:lnTo>
                  <a:lnTo>
                    <a:pt x="0" y="255535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" name="Google Shape;191;p3"/>
            <p:cNvSpPr/>
            <p:nvPr/>
          </p:nvSpPr>
          <p:spPr>
            <a:xfrm>
              <a:off x="-280764" y="3436548"/>
              <a:ext cx="2555977" cy="1703569"/>
            </a:xfrm>
            <a:custGeom>
              <a:avLst/>
              <a:gdLst/>
              <a:ahLst/>
              <a:cxnLst/>
              <a:rect l="l" t="t" r="r" b="b"/>
              <a:pathLst>
                <a:path w="3833966" h="2555353" extrusionOk="0">
                  <a:moveTo>
                    <a:pt x="0" y="0"/>
                  </a:moveTo>
                  <a:lnTo>
                    <a:pt x="3833965" y="0"/>
                  </a:lnTo>
                  <a:lnTo>
                    <a:pt x="3833965" y="2555353"/>
                  </a:lnTo>
                  <a:lnTo>
                    <a:pt x="0" y="255535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3"/>
            <p:cNvSpPr/>
            <p:nvPr/>
          </p:nvSpPr>
          <p:spPr>
            <a:xfrm>
              <a:off x="2268592" y="3436549"/>
              <a:ext cx="2585718" cy="1723391"/>
            </a:xfrm>
            <a:custGeom>
              <a:avLst/>
              <a:gdLst/>
              <a:ahLst/>
              <a:cxnLst/>
              <a:rect l="l" t="t" r="r" b="b"/>
              <a:pathLst>
                <a:path w="3878577" h="2585087" extrusionOk="0">
                  <a:moveTo>
                    <a:pt x="0" y="0"/>
                  </a:moveTo>
                  <a:lnTo>
                    <a:pt x="3878577" y="0"/>
                  </a:lnTo>
                  <a:lnTo>
                    <a:pt x="3878577" y="2585087"/>
                  </a:lnTo>
                  <a:lnTo>
                    <a:pt x="0" y="25850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93;p3"/>
            <p:cNvSpPr/>
            <p:nvPr/>
          </p:nvSpPr>
          <p:spPr>
            <a:xfrm>
              <a:off x="4805467" y="3436549"/>
              <a:ext cx="2585718" cy="1723391"/>
            </a:xfrm>
            <a:custGeom>
              <a:avLst/>
              <a:gdLst/>
              <a:ahLst/>
              <a:cxnLst/>
              <a:rect l="l" t="t" r="r" b="b"/>
              <a:pathLst>
                <a:path w="3878577" h="2585087" extrusionOk="0">
                  <a:moveTo>
                    <a:pt x="0" y="0"/>
                  </a:moveTo>
                  <a:lnTo>
                    <a:pt x="3878578" y="0"/>
                  </a:lnTo>
                  <a:lnTo>
                    <a:pt x="3878578" y="2585087"/>
                  </a:lnTo>
                  <a:lnTo>
                    <a:pt x="0" y="25850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Google Shape;194;p3"/>
            <p:cNvSpPr/>
            <p:nvPr/>
          </p:nvSpPr>
          <p:spPr>
            <a:xfrm>
              <a:off x="7366776" y="3421017"/>
              <a:ext cx="2609021" cy="1738923"/>
            </a:xfrm>
            <a:custGeom>
              <a:avLst/>
              <a:gdLst/>
              <a:ahLst/>
              <a:cxnLst/>
              <a:rect l="l" t="t" r="r" b="b"/>
              <a:pathLst>
                <a:path w="3913531" h="2608384" extrusionOk="0">
                  <a:moveTo>
                    <a:pt x="0" y="0"/>
                  </a:moveTo>
                  <a:lnTo>
                    <a:pt x="3913531" y="0"/>
                  </a:lnTo>
                  <a:lnTo>
                    <a:pt x="3913531" y="2608383"/>
                  </a:lnTo>
                  <a:lnTo>
                    <a:pt x="0" y="260838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7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p3"/>
            <p:cNvSpPr/>
            <p:nvPr/>
          </p:nvSpPr>
          <p:spPr>
            <a:xfrm>
              <a:off x="9939429" y="3421018"/>
              <a:ext cx="2584485" cy="1722570"/>
            </a:xfrm>
            <a:custGeom>
              <a:avLst/>
              <a:gdLst/>
              <a:ahLst/>
              <a:cxnLst/>
              <a:rect l="l" t="t" r="r" b="b"/>
              <a:pathLst>
                <a:path w="3876728" h="2583855" extrusionOk="0">
                  <a:moveTo>
                    <a:pt x="0" y="0"/>
                  </a:moveTo>
                  <a:lnTo>
                    <a:pt x="3876729" y="0"/>
                  </a:lnTo>
                  <a:lnTo>
                    <a:pt x="3876729" y="2583854"/>
                  </a:lnTo>
                  <a:lnTo>
                    <a:pt x="0" y="258385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8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96;p3"/>
            <p:cNvSpPr/>
            <p:nvPr/>
          </p:nvSpPr>
          <p:spPr>
            <a:xfrm>
              <a:off x="-360598" y="5136967"/>
              <a:ext cx="2595123" cy="1729659"/>
            </a:xfrm>
            <a:custGeom>
              <a:avLst/>
              <a:gdLst/>
              <a:ahLst/>
              <a:cxnLst/>
              <a:rect l="l" t="t" r="r" b="b"/>
              <a:pathLst>
                <a:path w="3892684" h="2594489" extrusionOk="0">
                  <a:moveTo>
                    <a:pt x="0" y="0"/>
                  </a:moveTo>
                  <a:lnTo>
                    <a:pt x="3892684" y="0"/>
                  </a:lnTo>
                  <a:lnTo>
                    <a:pt x="3892684" y="2594489"/>
                  </a:lnTo>
                  <a:lnTo>
                    <a:pt x="0" y="259448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9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3"/>
            <p:cNvSpPr/>
            <p:nvPr/>
          </p:nvSpPr>
          <p:spPr>
            <a:xfrm>
              <a:off x="2229858" y="5136966"/>
              <a:ext cx="2607953" cy="1738211"/>
            </a:xfrm>
            <a:custGeom>
              <a:avLst/>
              <a:gdLst/>
              <a:ahLst/>
              <a:cxnLst/>
              <a:rect l="l" t="t" r="r" b="b"/>
              <a:pathLst>
                <a:path w="3911929" h="2607316" extrusionOk="0">
                  <a:moveTo>
                    <a:pt x="0" y="0"/>
                  </a:moveTo>
                  <a:lnTo>
                    <a:pt x="3911929" y="0"/>
                  </a:lnTo>
                  <a:lnTo>
                    <a:pt x="3911929" y="2607316"/>
                  </a:lnTo>
                  <a:lnTo>
                    <a:pt x="0" y="260731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0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3"/>
            <p:cNvSpPr/>
            <p:nvPr/>
          </p:nvSpPr>
          <p:spPr>
            <a:xfrm>
              <a:off x="4813806" y="5156829"/>
              <a:ext cx="2585189" cy="1723039"/>
            </a:xfrm>
            <a:custGeom>
              <a:avLst/>
              <a:gdLst/>
              <a:ahLst/>
              <a:cxnLst/>
              <a:rect l="l" t="t" r="r" b="b"/>
              <a:pathLst>
                <a:path w="3877784" h="2584558" extrusionOk="0">
                  <a:moveTo>
                    <a:pt x="0" y="0"/>
                  </a:moveTo>
                  <a:lnTo>
                    <a:pt x="3877783" y="0"/>
                  </a:lnTo>
                  <a:lnTo>
                    <a:pt x="3877783" y="2584558"/>
                  </a:lnTo>
                  <a:lnTo>
                    <a:pt x="0" y="258455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1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99;p3"/>
            <p:cNvSpPr/>
            <p:nvPr/>
          </p:nvSpPr>
          <p:spPr>
            <a:xfrm>
              <a:off x="7366776" y="5156829"/>
              <a:ext cx="2560297" cy="1761455"/>
            </a:xfrm>
            <a:custGeom>
              <a:avLst/>
              <a:gdLst/>
              <a:ahLst/>
              <a:cxnLst/>
              <a:rect l="l" t="t" r="r" b="b"/>
              <a:pathLst>
                <a:path w="3840446" h="2642182" extrusionOk="0">
                  <a:moveTo>
                    <a:pt x="0" y="0"/>
                  </a:moveTo>
                  <a:lnTo>
                    <a:pt x="3840446" y="0"/>
                  </a:lnTo>
                  <a:lnTo>
                    <a:pt x="3840446" y="2642182"/>
                  </a:lnTo>
                  <a:lnTo>
                    <a:pt x="0" y="264218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00;p3"/>
            <p:cNvSpPr/>
            <p:nvPr/>
          </p:nvSpPr>
          <p:spPr>
            <a:xfrm>
              <a:off x="9927073" y="5136966"/>
              <a:ext cx="2555977" cy="1742901"/>
            </a:xfrm>
            <a:custGeom>
              <a:avLst/>
              <a:gdLst/>
              <a:ahLst/>
              <a:cxnLst/>
              <a:rect l="l" t="t" r="r" b="b"/>
              <a:pathLst>
                <a:path w="3833966" h="2614352" extrusionOk="0">
                  <a:moveTo>
                    <a:pt x="0" y="0"/>
                  </a:moveTo>
                  <a:lnTo>
                    <a:pt x="3833966" y="0"/>
                  </a:lnTo>
                  <a:lnTo>
                    <a:pt x="3833966" y="2614352"/>
                  </a:lnTo>
                  <a:lnTo>
                    <a:pt x="0" y="261435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3">
                <a:alphaModFix/>
              </a:blip>
              <a:stretch>
                <a:fillRect l="-1154" r="-1154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C1323"/>
            </a:gs>
            <a:gs pos="29000">
              <a:srgbClr val="0C1323"/>
            </a:gs>
            <a:gs pos="64000">
              <a:srgbClr val="102741"/>
            </a:gs>
            <a:gs pos="100000">
              <a:srgbClr val="193970"/>
            </a:gs>
          </a:gsLst>
          <a:lin ang="16200000" scaled="0"/>
        </a:gradFill>
        <a:effectLst/>
      </p:bgPr>
    </p:bg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Google Shape;205;p4" descr="A picture containing drawing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r="67780"/>
          <a:stretch/>
        </p:blipFill>
        <p:spPr>
          <a:xfrm>
            <a:off x="293541" y="5942096"/>
            <a:ext cx="620859" cy="623359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4"/>
          <p:cNvSpPr txBox="1"/>
          <p:nvPr/>
        </p:nvSpPr>
        <p:spPr>
          <a:xfrm>
            <a:off x="939452" y="5860466"/>
            <a:ext cx="1440492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FIDES</a:t>
            </a:r>
            <a:endParaRPr/>
          </a:p>
        </p:txBody>
      </p:sp>
      <p:sp>
        <p:nvSpPr>
          <p:cNvPr id="207" name="Google Shape;207;p4"/>
          <p:cNvSpPr txBox="1"/>
          <p:nvPr/>
        </p:nvSpPr>
        <p:spPr>
          <a:xfrm>
            <a:off x="939452" y="6191194"/>
            <a:ext cx="2204537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Federación Interamericana de Empresas de Seguros</a:t>
            </a:r>
            <a:endParaRPr/>
          </a:p>
        </p:txBody>
      </p:sp>
      <p:sp>
        <p:nvSpPr>
          <p:cNvPr id="208" name="Google Shape;208;p4"/>
          <p:cNvSpPr txBox="1"/>
          <p:nvPr/>
        </p:nvSpPr>
        <p:spPr>
          <a:xfrm>
            <a:off x="995663" y="2205564"/>
            <a:ext cx="3433800" cy="20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Más Inclusión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Más protección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Más resiliencia</a:t>
            </a:r>
            <a:endParaRPr/>
          </a:p>
        </p:txBody>
      </p:sp>
      <p:cxnSp>
        <p:nvCxnSpPr>
          <p:cNvPr id="209" name="Google Shape;209;p4"/>
          <p:cNvCxnSpPr/>
          <p:nvPr/>
        </p:nvCxnSpPr>
        <p:spPr>
          <a:xfrm>
            <a:off x="821131" y="2186723"/>
            <a:ext cx="0" cy="2160000"/>
          </a:xfrm>
          <a:prstGeom prst="straightConnector1">
            <a:avLst/>
          </a:prstGeom>
          <a:noFill/>
          <a:ln w="1905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10" name="Google Shape;210;p4"/>
          <p:cNvSpPr/>
          <p:nvPr/>
        </p:nvSpPr>
        <p:spPr>
          <a:xfrm>
            <a:off x="738183" y="2424716"/>
            <a:ext cx="144000" cy="144000"/>
          </a:xfrm>
          <a:prstGeom prst="ellipse">
            <a:avLst/>
          </a:prstGeom>
          <a:solidFill>
            <a:srgbClr val="D8D8D8"/>
          </a:solidFill>
          <a:ln w="1905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4"/>
          <p:cNvSpPr/>
          <p:nvPr/>
        </p:nvSpPr>
        <p:spPr>
          <a:xfrm>
            <a:off x="738183" y="3158814"/>
            <a:ext cx="144000" cy="144000"/>
          </a:xfrm>
          <a:prstGeom prst="ellipse">
            <a:avLst/>
          </a:prstGeom>
          <a:solidFill>
            <a:srgbClr val="D8D8D8"/>
          </a:solidFill>
          <a:ln w="1905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4"/>
          <p:cNvSpPr/>
          <p:nvPr/>
        </p:nvSpPr>
        <p:spPr>
          <a:xfrm>
            <a:off x="738183" y="3892912"/>
            <a:ext cx="144000" cy="144000"/>
          </a:xfrm>
          <a:prstGeom prst="ellipse">
            <a:avLst/>
          </a:prstGeom>
          <a:solidFill>
            <a:srgbClr val="D8D8D8"/>
          </a:solidFill>
          <a:ln w="1905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3" name="Google Shape;213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81500" y="1345637"/>
            <a:ext cx="7638998" cy="4166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C1323"/>
            </a:gs>
            <a:gs pos="29000">
              <a:srgbClr val="0C1323"/>
            </a:gs>
            <a:gs pos="64000">
              <a:srgbClr val="102741"/>
            </a:gs>
            <a:gs pos="100000">
              <a:srgbClr val="193970"/>
            </a:gs>
          </a:gsLst>
          <a:lin ang="16200000" scaled="0"/>
        </a:gradFill>
        <a:effectLst/>
      </p:bgPr>
    </p:bg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Google Shape;218;p5" descr="A picture containing drawing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r="67780"/>
          <a:stretch/>
        </p:blipFill>
        <p:spPr>
          <a:xfrm>
            <a:off x="243437" y="5942096"/>
            <a:ext cx="620859" cy="623359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5"/>
          <p:cNvSpPr txBox="1"/>
          <p:nvPr/>
        </p:nvSpPr>
        <p:spPr>
          <a:xfrm>
            <a:off x="889348" y="5860466"/>
            <a:ext cx="1440492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FIDES</a:t>
            </a:r>
            <a:endParaRPr/>
          </a:p>
        </p:txBody>
      </p:sp>
      <p:sp>
        <p:nvSpPr>
          <p:cNvPr id="220" name="Google Shape;220;p5"/>
          <p:cNvSpPr txBox="1"/>
          <p:nvPr/>
        </p:nvSpPr>
        <p:spPr>
          <a:xfrm>
            <a:off x="889348" y="6191194"/>
            <a:ext cx="2204537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Federación Interamericana de Empresas de Seguros</a:t>
            </a:r>
            <a:endParaRPr/>
          </a:p>
        </p:txBody>
      </p:sp>
      <p:sp>
        <p:nvSpPr>
          <p:cNvPr id="221" name="Google Shape;221;p5"/>
          <p:cNvSpPr txBox="1"/>
          <p:nvPr/>
        </p:nvSpPr>
        <p:spPr>
          <a:xfrm>
            <a:off x="493310" y="2182193"/>
            <a:ext cx="3125100" cy="24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Confianza y Experiencia del Cliente</a:t>
            </a:r>
            <a:endParaRPr/>
          </a:p>
        </p:txBody>
      </p:sp>
      <p:pic>
        <p:nvPicPr>
          <p:cNvPr id="222" name="Google Shape;222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57623" y="959400"/>
            <a:ext cx="7587878" cy="498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C1323"/>
            </a:gs>
            <a:gs pos="29000">
              <a:srgbClr val="0C1323"/>
            </a:gs>
            <a:gs pos="64000">
              <a:srgbClr val="102741"/>
            </a:gs>
            <a:gs pos="100000">
              <a:srgbClr val="193970"/>
            </a:gs>
          </a:gsLst>
          <a:lin ang="16200000" scaled="0"/>
        </a:gradFill>
        <a:effectLst/>
      </p:bgPr>
    </p:bg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p6" descr="A picture containing drawing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r="67780"/>
          <a:stretch/>
        </p:blipFill>
        <p:spPr>
          <a:xfrm>
            <a:off x="243437" y="5942096"/>
            <a:ext cx="620859" cy="623359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6"/>
          <p:cNvSpPr txBox="1"/>
          <p:nvPr/>
        </p:nvSpPr>
        <p:spPr>
          <a:xfrm>
            <a:off x="889348" y="5860466"/>
            <a:ext cx="1440492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FIDES</a:t>
            </a:r>
            <a:endParaRPr/>
          </a:p>
        </p:txBody>
      </p:sp>
      <p:sp>
        <p:nvSpPr>
          <p:cNvPr id="229" name="Google Shape;229;p6"/>
          <p:cNvSpPr txBox="1"/>
          <p:nvPr/>
        </p:nvSpPr>
        <p:spPr>
          <a:xfrm>
            <a:off x="889348" y="6191194"/>
            <a:ext cx="2204537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Federación Interamericana de Empresas de Seguros</a:t>
            </a:r>
            <a:endParaRPr/>
          </a:p>
        </p:txBody>
      </p:sp>
      <p:sp>
        <p:nvSpPr>
          <p:cNvPr id="230" name="Google Shape;230;p6"/>
          <p:cNvSpPr txBox="1"/>
          <p:nvPr/>
        </p:nvSpPr>
        <p:spPr>
          <a:xfrm>
            <a:off x="719325" y="1818900"/>
            <a:ext cx="4474500" cy="15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Cultura Aseguradora       Educación Financiera</a:t>
            </a:r>
            <a:endParaRPr sz="1300"/>
          </a:p>
        </p:txBody>
      </p:sp>
      <p:pic>
        <p:nvPicPr>
          <p:cNvPr id="231" name="Google Shape;231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79500" y="340137"/>
            <a:ext cx="5920341" cy="6177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C1323"/>
            </a:gs>
            <a:gs pos="29000">
              <a:srgbClr val="0C1323"/>
            </a:gs>
            <a:gs pos="64000">
              <a:srgbClr val="102741"/>
            </a:gs>
            <a:gs pos="100000">
              <a:srgbClr val="193970"/>
            </a:gs>
          </a:gsLst>
          <a:lin ang="16200000" scaled="0"/>
        </a:gradFill>
        <a:effectLst/>
      </p:bgPr>
    </p:bg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Google Shape;236;p7" descr="A picture containing drawing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r="67780"/>
          <a:stretch/>
        </p:blipFill>
        <p:spPr>
          <a:xfrm>
            <a:off x="293541" y="5942096"/>
            <a:ext cx="620859" cy="623359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7"/>
          <p:cNvSpPr txBox="1"/>
          <p:nvPr/>
        </p:nvSpPr>
        <p:spPr>
          <a:xfrm>
            <a:off x="939452" y="5860466"/>
            <a:ext cx="1440492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Questrial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FIDES</a:t>
            </a:r>
            <a:endParaRPr/>
          </a:p>
        </p:txBody>
      </p:sp>
      <p:sp>
        <p:nvSpPr>
          <p:cNvPr id="238" name="Google Shape;238;p7"/>
          <p:cNvSpPr txBox="1"/>
          <p:nvPr/>
        </p:nvSpPr>
        <p:spPr>
          <a:xfrm>
            <a:off x="939452" y="6191194"/>
            <a:ext cx="2204537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Questrial"/>
              <a:buNone/>
            </a:pPr>
            <a:r>
              <a:rPr lang="en-US" sz="1100" b="0" i="0" u="none" strike="noStrike" cap="non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Federación Interamericana de Empresas de Seguros</a:t>
            </a:r>
            <a:endParaRPr/>
          </a:p>
        </p:txBody>
      </p:sp>
      <p:sp>
        <p:nvSpPr>
          <p:cNvPr id="239" name="Google Shape;239;p7"/>
          <p:cNvSpPr txBox="1"/>
          <p:nvPr/>
        </p:nvSpPr>
        <p:spPr>
          <a:xfrm>
            <a:off x="946196" y="579200"/>
            <a:ext cx="75966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RIESGOS EMERGENTES</a:t>
            </a:r>
            <a:endParaRPr/>
          </a:p>
        </p:txBody>
      </p:sp>
      <p:sp>
        <p:nvSpPr>
          <p:cNvPr id="240" name="Google Shape;240;p7"/>
          <p:cNvSpPr txBox="1"/>
          <p:nvPr/>
        </p:nvSpPr>
        <p:spPr>
          <a:xfrm>
            <a:off x="914398" y="1225700"/>
            <a:ext cx="91272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Clima  |   Longevidad  |   Salud  |   Digitalización</a:t>
            </a:r>
            <a:endParaRPr/>
          </a:p>
        </p:txBody>
      </p:sp>
      <p:pic>
        <p:nvPicPr>
          <p:cNvPr id="241" name="Google Shape;241;p7" descr="Climate change: Impacts, adapatation, and vulnerability – Environment  Irelan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17189" y="2557813"/>
            <a:ext cx="4970252" cy="29938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7" descr="Gero Punching Above Its Weight In Longevity Space"/>
          <p:cNvPicPr preferRelativeResize="0"/>
          <p:nvPr/>
        </p:nvPicPr>
        <p:blipFill rotWithShape="1">
          <a:blip r:embed="rId5">
            <a:alphaModFix/>
          </a:blip>
          <a:srcRect r="6267"/>
          <a:stretch/>
        </p:blipFill>
        <p:spPr>
          <a:xfrm>
            <a:off x="6304769" y="2556459"/>
            <a:ext cx="4991129" cy="29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C1323"/>
            </a:gs>
            <a:gs pos="29000">
              <a:srgbClr val="0C1323"/>
            </a:gs>
            <a:gs pos="64000">
              <a:srgbClr val="102741"/>
            </a:gs>
            <a:gs pos="100000">
              <a:srgbClr val="193970"/>
            </a:gs>
          </a:gsLst>
          <a:lin ang="16200038" scaled="0"/>
        </a:gradFill>
        <a:effectLst/>
      </p:bgPr>
    </p:bg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Google Shape;247;g3dceea83aba_1_4" descr="A picture containing drawing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r="67780"/>
          <a:stretch/>
        </p:blipFill>
        <p:spPr>
          <a:xfrm>
            <a:off x="293541" y="5942096"/>
            <a:ext cx="620858" cy="623359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g3dceea83aba_1_4"/>
          <p:cNvSpPr txBox="1"/>
          <p:nvPr/>
        </p:nvSpPr>
        <p:spPr>
          <a:xfrm>
            <a:off x="939452" y="5860466"/>
            <a:ext cx="1440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Questrial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FIDES</a:t>
            </a:r>
            <a:endParaRPr/>
          </a:p>
        </p:txBody>
      </p:sp>
      <p:sp>
        <p:nvSpPr>
          <p:cNvPr id="249" name="Google Shape;249;g3dceea83aba_1_4"/>
          <p:cNvSpPr txBox="1"/>
          <p:nvPr/>
        </p:nvSpPr>
        <p:spPr>
          <a:xfrm>
            <a:off x="939452" y="6191194"/>
            <a:ext cx="22044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Questrial"/>
              <a:buNone/>
            </a:pPr>
            <a:r>
              <a:rPr lang="en-US" sz="1100" b="0" i="0" u="none" strike="noStrike" cap="non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Federación Interamericana de Empresas de Seguros</a:t>
            </a:r>
            <a:endParaRPr/>
          </a:p>
        </p:txBody>
      </p:sp>
      <p:sp>
        <p:nvSpPr>
          <p:cNvPr id="250" name="Google Shape;250;g3dceea83aba_1_4"/>
          <p:cNvSpPr txBox="1"/>
          <p:nvPr/>
        </p:nvSpPr>
        <p:spPr>
          <a:xfrm>
            <a:off x="946196" y="579200"/>
            <a:ext cx="7466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RIESGOS EMERGENTES</a:t>
            </a:r>
            <a:endParaRPr/>
          </a:p>
        </p:txBody>
      </p:sp>
      <p:sp>
        <p:nvSpPr>
          <p:cNvPr id="251" name="Google Shape;251;g3dceea83aba_1_4"/>
          <p:cNvSpPr txBox="1"/>
          <p:nvPr/>
        </p:nvSpPr>
        <p:spPr>
          <a:xfrm>
            <a:off x="946210" y="1225703"/>
            <a:ext cx="79341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3200"/>
              <a:buFont typeface="Arial"/>
              <a:buNone/>
            </a:pPr>
            <a:r>
              <a:rPr lang="en-US" sz="3200">
                <a:solidFill>
                  <a:srgbClr val="F2F2F2"/>
                </a:solidFill>
              </a:rPr>
              <a:t>Seguros Paramétricos</a:t>
            </a:r>
            <a:endParaRPr/>
          </a:p>
        </p:txBody>
      </p:sp>
      <p:pic>
        <p:nvPicPr>
          <p:cNvPr id="252" name="Google Shape;252;g3dceea83aba_1_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99125" y="2115526"/>
            <a:ext cx="6469976" cy="4313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C1323"/>
            </a:gs>
            <a:gs pos="29000">
              <a:srgbClr val="0C1323"/>
            </a:gs>
            <a:gs pos="64000">
              <a:srgbClr val="102741"/>
            </a:gs>
            <a:gs pos="100000">
              <a:srgbClr val="193970"/>
            </a:gs>
          </a:gsLst>
          <a:lin ang="16200000" scaled="0"/>
        </a:gradFill>
        <a:effectLst/>
      </p:bgPr>
    </p:bg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Google Shape;257;p8" descr="The Digital Responsibility Goals – It's All About Trust - Getting to the  Heart of It - Issues - dotmagazin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0" y="-16973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8" descr="A picture containing drawing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r="67780"/>
          <a:stretch/>
        </p:blipFill>
        <p:spPr>
          <a:xfrm>
            <a:off x="9136897" y="5942096"/>
            <a:ext cx="620859" cy="623359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8"/>
          <p:cNvSpPr txBox="1"/>
          <p:nvPr/>
        </p:nvSpPr>
        <p:spPr>
          <a:xfrm>
            <a:off x="9782808" y="5860466"/>
            <a:ext cx="1440492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Questrial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FIDES</a:t>
            </a:r>
            <a:endParaRPr/>
          </a:p>
        </p:txBody>
      </p:sp>
      <p:sp>
        <p:nvSpPr>
          <p:cNvPr id="260" name="Google Shape;260;p8"/>
          <p:cNvSpPr txBox="1"/>
          <p:nvPr/>
        </p:nvSpPr>
        <p:spPr>
          <a:xfrm>
            <a:off x="9782808" y="6191194"/>
            <a:ext cx="2204537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Questrial"/>
              <a:buNone/>
            </a:pPr>
            <a:r>
              <a:rPr lang="en-US" sz="1100" b="0" i="0" u="none" strike="noStrike" cap="non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Federación Interamericana de Empresas de Seguros</a:t>
            </a:r>
            <a:endParaRPr/>
          </a:p>
        </p:txBody>
      </p:sp>
      <p:sp>
        <p:nvSpPr>
          <p:cNvPr id="261" name="Google Shape;261;p8"/>
          <p:cNvSpPr txBox="1"/>
          <p:nvPr/>
        </p:nvSpPr>
        <p:spPr>
          <a:xfrm>
            <a:off x="6819278" y="1784936"/>
            <a:ext cx="3338080" cy="2336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3600"/>
              <a:buFont typeface="Arial"/>
              <a:buNone/>
            </a:pPr>
            <a:r>
              <a:rPr lang="en-US" sz="36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Innovación y Tecnología Responsable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6E156B09B8F94B80D61FB4B47A9B73" ma:contentTypeVersion="12" ma:contentTypeDescription="Create a new document." ma:contentTypeScope="" ma:versionID="b3aa3a7ea68e3594539e2a4f8cb911c5">
  <xsd:schema xmlns:xsd="http://www.w3.org/2001/XMLSchema" xmlns:xs="http://www.w3.org/2001/XMLSchema" xmlns:p="http://schemas.microsoft.com/office/2006/metadata/properties" xmlns:ns1="http://schemas.microsoft.com/sharepoint/v3" xmlns:ns2="4e274950-b19d-4211-957a-3b800581f877" targetNamespace="http://schemas.microsoft.com/office/2006/metadata/properties" ma:root="true" ma:fieldsID="01c2551fc2ba2bbfdb5d40892684104f" ns1:_="" ns2:_="">
    <xsd:import namespace="http://schemas.microsoft.com/sharepoint/v3"/>
    <xsd:import namespace="4e274950-b19d-4211-957a-3b800581f8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7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8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274950-b19d-4211-957a-3b800581f8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360d9dfe-5618-4a1d-be93-97257415764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4e274950-b19d-4211-957a-3b800581f877">
      <Terms xmlns="http://schemas.microsoft.com/office/infopath/2007/PartnerControls"/>
    </lcf76f155ced4ddcb4097134ff3c332f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E817377D-9C3A-4D8D-8D2B-EAF426D49CDF}"/>
</file>

<file path=customXml/itemProps2.xml><?xml version="1.0" encoding="utf-8"?>
<ds:datastoreItem xmlns:ds="http://schemas.openxmlformats.org/officeDocument/2006/customXml" ds:itemID="{D84DC8DB-D438-4EC1-8286-6645826BEE4D}"/>
</file>

<file path=customXml/itemProps3.xml><?xml version="1.0" encoding="utf-8"?>
<ds:datastoreItem xmlns:ds="http://schemas.openxmlformats.org/officeDocument/2006/customXml" ds:itemID="{C8B2359F-3262-4488-9EE3-4ED6725D11A9}"/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Panorámica</PresentationFormat>
  <Slides>12</Slides>
  <Notes>12</Notes>
  <HiddenSlides>0</HiddenSlide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14" baseType="lpstr">
      <vt:lpstr>Office Theme</vt:lpstr>
      <vt:lpstr>Office Theme</vt:lpstr>
      <vt:lpstr>12° Seminario Latinoamericano de Seguro y Reaseguro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12° Seminario Latinoamericano de Seguro y Reaseguro </dc:title>
  <dc:creator>Ricardo Casares</dc:creator>
  <cp:lastModifiedBy>Luciano Carmona</cp:lastModifiedBy>
  <cp:revision>1</cp:revision>
  <dcterms:created xsi:type="dcterms:W3CDTF">2026-03-30T23:28:48Z</dcterms:created>
  <dcterms:modified xsi:type="dcterms:W3CDTF">2026-04-01T15:20:45Z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0c2fedb-0da6-4717-8531-d16a1b9930f4_Enabled">
    <vt:lpwstr>true</vt:lpwstr>
  </property>
  <property fmtid="{D5CDD505-2E9C-101B-9397-08002B2CF9AE}" pid="3" name="MSIP_Label_90c2fedb-0da6-4717-8531-d16a1b9930f4_SetDate">
    <vt:lpwstr>2026-04-01T15:20:35Z</vt:lpwstr>
  </property>
  <property fmtid="{D5CDD505-2E9C-101B-9397-08002B2CF9AE}" pid="4" name="MSIP_Label_90c2fedb-0da6-4717-8531-d16a1b9930f4_Method">
    <vt:lpwstr>Privileged</vt:lpwstr>
  </property>
  <property fmtid="{D5CDD505-2E9C-101B-9397-08002B2CF9AE}" pid="5" name="MSIP_Label_90c2fedb-0da6-4717-8531-d16a1b9930f4_Name">
    <vt:lpwstr>90c2fedb-0da6-4717-8531-d16a1b9930f4</vt:lpwstr>
  </property>
  <property fmtid="{D5CDD505-2E9C-101B-9397-08002B2CF9AE}" pid="6" name="MSIP_Label_90c2fedb-0da6-4717-8531-d16a1b9930f4_SiteId">
    <vt:lpwstr>45597f60-6e37-4be7-acfb-4c9e23b261ea</vt:lpwstr>
  </property>
  <property fmtid="{D5CDD505-2E9C-101B-9397-08002B2CF9AE}" pid="7" name="MSIP_Label_90c2fedb-0da6-4717-8531-d16a1b9930f4_ActionId">
    <vt:lpwstr>a77b55f7-0d16-4912-b63f-38e5216a8e67</vt:lpwstr>
  </property>
  <property fmtid="{D5CDD505-2E9C-101B-9397-08002B2CF9AE}" pid="8" name="MSIP_Label_90c2fedb-0da6-4717-8531-d16a1b9930f4_ContentBits">
    <vt:lpwstr>0</vt:lpwstr>
  </property>
  <property fmtid="{D5CDD505-2E9C-101B-9397-08002B2CF9AE}" pid="9" name="MSIP_Label_90c2fedb-0da6-4717-8531-d16a1b9930f4_Tag">
    <vt:lpwstr>40, 0, 1, 1</vt:lpwstr>
  </property>
  <property fmtid="{D5CDD505-2E9C-101B-9397-08002B2CF9AE}" pid="10" name="ContentTypeId">
    <vt:lpwstr>0x010100E36E156B09B8F94B80D61FB4B47A9B73</vt:lpwstr>
  </property>
</Properties>
</file>